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70" r:id="rId2"/>
    <p:sldId id="287" r:id="rId3"/>
    <p:sldId id="288" r:id="rId4"/>
    <p:sldId id="293" r:id="rId5"/>
    <p:sldId id="285" r:id="rId6"/>
    <p:sldId id="271" r:id="rId7"/>
    <p:sldId id="296" r:id="rId8"/>
    <p:sldId id="274" r:id="rId9"/>
    <p:sldId id="291" r:id="rId10"/>
    <p:sldId id="292" r:id="rId11"/>
    <p:sldId id="294" r:id="rId12"/>
    <p:sldId id="295" r:id="rId13"/>
    <p:sldId id="289" r:id="rId1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toria" initials="V" lastIdx="1" clrIdx="0">
    <p:extLst>
      <p:ext uri="{19B8F6BF-5375-455C-9EA6-DF929625EA0E}">
        <p15:presenceInfo xmlns:p15="http://schemas.microsoft.com/office/powerpoint/2012/main" userId="Victor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535" autoAdjust="0"/>
  </p:normalViewPr>
  <p:slideViewPr>
    <p:cSldViewPr snapToGrid="0">
      <p:cViewPr varScale="1">
        <p:scale>
          <a:sx n="74" d="100"/>
          <a:sy n="74" d="100"/>
        </p:scale>
        <p:origin x="104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38"/>
    </p:cViewPr>
  </p:sorterViewPr>
  <p:notesViewPr>
    <p:cSldViewPr snapToGrid="0">
      <p:cViewPr varScale="1">
        <p:scale>
          <a:sx n="89" d="100"/>
          <a:sy n="89" d="100"/>
        </p:scale>
        <p:origin x="29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18-12-05T07:31:01.800" v="29" actId="790"/>
      <pc:docMkLst>
        <pc:docMk/>
      </pc:docMkLst>
      <pc:sldChg chg="modNotes">
        <pc:chgData name="Fake Test User" userId="SID-0" providerId="Test" clId="FakeClientId" dt="2018-12-05T07:28:07.320" v="1" actId="790"/>
        <pc:sldMkLst>
          <pc:docMk/>
          <pc:sldMk cId="1096358168" sldId="270"/>
        </pc:sldMkLst>
      </pc:sldChg>
      <pc:sldChg chg="modNotes">
        <pc:chgData name="Fake Test User" userId="SID-0" providerId="Test" clId="FakeClientId" dt="2018-12-05T07:28:09.929" v="2" actId="790"/>
        <pc:sldMkLst>
          <pc:docMk/>
          <pc:sldMk cId="3410528100" sldId="271"/>
        </pc:sldMkLst>
      </pc:sldChg>
      <pc:sldChg chg="modSp modNotes">
        <pc:chgData name="Fake Test User" userId="SID-0" providerId="Test" clId="FakeClientId" dt="2018-12-05T07:28:12.335" v="3" actId="790"/>
        <pc:sldMkLst>
          <pc:docMk/>
          <pc:sldMk cId="2057674307" sldId="272"/>
        </pc:sldMkLst>
        <pc:spChg chg="mod">
          <ac:chgData name="Fake Test User" userId="SID-0" providerId="Test" clId="FakeClientId" dt="2018-12-05T07:27:02.923" v="0" actId="790"/>
          <ac:spMkLst>
            <pc:docMk/>
            <pc:sldMk cId="2057674307" sldId="272"/>
            <ac:spMk id="2" creationId="{00000000-0000-0000-0000-000000000000}"/>
          </ac:spMkLst>
        </pc:spChg>
        <pc:spChg chg="mod">
          <ac:chgData name="Fake Test User" userId="SID-0" providerId="Test" clId="FakeClientId" dt="2018-12-05T07:27:02.923" v="0" actId="790"/>
          <ac:spMkLst>
            <pc:docMk/>
            <pc:sldMk cId="2057674307" sldId="272"/>
            <ac:spMk id="3" creationId="{00000000-0000-0000-0000-000000000000}"/>
          </ac:spMkLst>
        </pc:spChg>
      </pc:sldChg>
      <pc:sldChg chg="modNotes">
        <pc:chgData name="Fake Test User" userId="SID-0" providerId="Test" clId="FakeClientId" dt="2018-12-05T07:28:14.742" v="4" actId="790"/>
        <pc:sldMkLst>
          <pc:docMk/>
          <pc:sldMk cId="1794587301" sldId="273"/>
        </pc:sldMkLst>
      </pc:sldChg>
      <pc:sldChg chg="modNotes">
        <pc:chgData name="Fake Test User" userId="SID-0" providerId="Test" clId="FakeClientId" dt="2018-12-05T07:28:17.226" v="5" actId="790"/>
        <pc:sldMkLst>
          <pc:docMk/>
          <pc:sldMk cId="2493007523" sldId="274"/>
        </pc:sldMkLst>
      </pc:sldChg>
      <pc:sldChg chg="modNotes">
        <pc:chgData name="Fake Test User" userId="SID-0" providerId="Test" clId="FakeClientId" dt="2018-12-05T07:28:19.960" v="6" actId="790"/>
        <pc:sldMkLst>
          <pc:docMk/>
          <pc:sldMk cId="3629560857" sldId="275"/>
        </pc:sldMkLst>
      </pc:sldChg>
      <pc:sldChg chg="modNotes">
        <pc:chgData name="Fake Test User" userId="SID-0" providerId="Test" clId="FakeClientId" dt="2018-12-05T07:28:22.319" v="7" actId="790"/>
        <pc:sldMkLst>
          <pc:docMk/>
          <pc:sldMk cId="2494252465" sldId="276"/>
        </pc:sldMkLst>
      </pc:sldChg>
      <pc:sldChg chg="modNotes">
        <pc:chgData name="Fake Test User" userId="SID-0" providerId="Test" clId="FakeClientId" dt="2018-12-05T07:28:24.850" v="8" actId="790"/>
        <pc:sldMkLst>
          <pc:docMk/>
          <pc:sldMk cId="3801660654" sldId="277"/>
        </pc:sldMkLst>
      </pc:sldChg>
      <pc:sldChg chg="modNotes">
        <pc:chgData name="Fake Test User" userId="SID-0" providerId="Test" clId="FakeClientId" dt="2018-12-05T07:28:27.475" v="9" actId="790"/>
        <pc:sldMkLst>
          <pc:docMk/>
          <pc:sldMk cId="2519909124" sldId="278"/>
        </pc:sldMkLst>
      </pc:sldChg>
      <pc:sldChg chg="modNotes">
        <pc:chgData name="Fake Test User" userId="SID-0" providerId="Test" clId="FakeClientId" dt="2018-12-05T07:28:29.944" v="10" actId="790"/>
        <pc:sldMkLst>
          <pc:docMk/>
          <pc:sldMk cId="1216751560" sldId="279"/>
        </pc:sldMkLst>
      </pc:sldChg>
      <pc:sldChg chg="modNotes">
        <pc:chgData name="Fake Test User" userId="SID-0" providerId="Test" clId="FakeClientId" dt="2018-12-05T07:28:32.506" v="11" actId="790"/>
        <pc:sldMkLst>
          <pc:docMk/>
          <pc:sldMk cId="2303474947" sldId="280"/>
        </pc:sldMkLst>
      </pc:sldChg>
      <pc:sldChg chg="modNotes">
        <pc:chgData name="Fake Test User" userId="SID-0" providerId="Test" clId="FakeClientId" dt="2018-12-05T07:28:35.193" v="12" actId="790"/>
        <pc:sldMkLst>
          <pc:docMk/>
          <pc:sldMk cId="329787518" sldId="281"/>
        </pc:sldMkLst>
      </pc:sldChg>
      <pc:sldChg chg="modNotes">
        <pc:chgData name="Fake Test User" userId="SID-0" providerId="Test" clId="FakeClientId" dt="2018-12-05T07:28:37.865" v="13" actId="790"/>
        <pc:sldMkLst>
          <pc:docMk/>
          <pc:sldMk cId="2876187254" sldId="282"/>
        </pc:sldMkLst>
      </pc:sldChg>
      <pc:sldMasterChg chg="modSp modSldLayout">
        <pc:chgData name="Fake Test User" userId="SID-0" providerId="Test" clId="FakeClientId" dt="2018-12-05T07:30:12.984" v="27"/>
        <pc:sldMasterMkLst>
          <pc:docMk/>
          <pc:sldMasterMk cId="3012251994" sldId="2147483672"/>
        </pc:sldMasterMkLst>
        <pc:spChg chg="mod">
          <ac:chgData name="Fake Test User" userId="SID-0" providerId="Test" clId="FakeClientId" dt="2018-12-05T07:29:05.988" v="14" actId="790"/>
          <ac:spMkLst>
            <pc:docMk/>
            <pc:sldMasterMk cId="3012251994" sldId="2147483672"/>
            <ac:spMk id="2" creationId="{00000000-0000-0000-0000-000000000000}"/>
          </ac:spMkLst>
        </pc:spChg>
        <pc:spChg chg="mod">
          <ac:chgData name="Fake Test User" userId="SID-0" providerId="Test" clId="FakeClientId" dt="2018-12-05T07:29:05.988" v="14" actId="790"/>
          <ac:spMkLst>
            <pc:docMk/>
            <pc:sldMasterMk cId="3012251994" sldId="2147483672"/>
            <ac:spMk id="3" creationId="{00000000-0000-0000-0000-000000000000}"/>
          </ac:spMkLst>
        </pc:spChg>
        <pc:spChg chg="mod">
          <ac:chgData name="Fake Test User" userId="SID-0" providerId="Test" clId="FakeClientId" dt="2018-12-05T07:29:05.988" v="14" actId="790"/>
          <ac:spMkLst>
            <pc:docMk/>
            <pc:sldMasterMk cId="3012251994" sldId="2147483672"/>
            <ac:spMk id="4" creationId="{00000000-0000-0000-0000-000000000000}"/>
          </ac:spMkLst>
        </pc:spChg>
        <pc:spChg chg="mod">
          <ac:chgData name="Fake Test User" userId="SID-0" providerId="Test" clId="FakeClientId" dt="2018-12-05T07:29:05.988" v="14" actId="790"/>
          <ac:spMkLst>
            <pc:docMk/>
            <pc:sldMasterMk cId="3012251994" sldId="2147483672"/>
            <ac:spMk id="5" creationId="{00000000-0000-0000-0000-000000000000}"/>
          </ac:spMkLst>
        </pc:spChg>
        <pc:spChg chg="mod">
          <ac:chgData name="Fake Test User" userId="SID-0" providerId="Test" clId="FakeClientId" dt="2018-12-05T07:29:05.988" v="14" actId="790"/>
          <ac:spMkLst>
            <pc:docMk/>
            <pc:sldMasterMk cId="3012251994" sldId="2147483672"/>
            <ac:spMk id="6" creationId="{00000000-0000-0000-0000-000000000000}"/>
          </ac:spMkLst>
        </pc:spChg>
        <pc:spChg chg="mod">
          <ac:chgData name="Fake Test User" userId="SID-0" providerId="Test" clId="FakeClientId" dt="2018-12-05T07:29:05.988" v="14" actId="790"/>
          <ac:spMkLst>
            <pc:docMk/>
            <pc:sldMasterMk cId="3012251994" sldId="2147483672"/>
            <ac:spMk id="7" creationId="{00000000-0000-0000-0000-000000000000}"/>
          </ac:spMkLst>
        </pc:spChg>
        <pc:spChg chg="mod">
          <ac:chgData name="Fake Test User" userId="SID-0" providerId="Test" clId="FakeClientId" dt="2018-12-05T07:29:05.988" v="14" actId="790"/>
          <ac:spMkLst>
            <pc:docMk/>
            <pc:sldMasterMk cId="3012251994" sldId="2147483672"/>
            <ac:spMk id="8" creationId="{00000000-0000-0000-0000-000000000000}"/>
          </ac:spMkLst>
        </pc:spChg>
        <pc:sldLayoutChg chg="modSp">
          <pc:chgData name="Fake Test User" userId="SID-0" providerId="Test" clId="FakeClientId" dt="2018-12-05T07:29:08.191" v="15" actId="790"/>
          <pc:sldLayoutMkLst>
            <pc:docMk/>
            <pc:sldMasterMk cId="3012251994" sldId="2147483672"/>
            <pc:sldLayoutMk cId="2794820782" sldId="2147483673"/>
          </pc:sldLayoutMkLst>
          <pc:spChg chg="mod">
            <ac:chgData name="Fake Test User" userId="SID-0" providerId="Test" clId="FakeClientId" dt="2018-12-05T07:29:08.191" v="15" actId="790"/>
            <ac:spMkLst>
              <pc:docMk/>
              <pc:sldMasterMk cId="3012251994" sldId="2147483672"/>
              <pc:sldLayoutMk cId="2794820782" sldId="2147483673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29:08.191" v="15" actId="790"/>
            <ac:spMkLst>
              <pc:docMk/>
              <pc:sldMasterMk cId="3012251994" sldId="2147483672"/>
              <pc:sldLayoutMk cId="2794820782" sldId="2147483673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29:08.191" v="15" actId="790"/>
            <ac:spMkLst>
              <pc:docMk/>
              <pc:sldMasterMk cId="3012251994" sldId="2147483672"/>
              <pc:sldLayoutMk cId="2794820782" sldId="2147483673"/>
              <ac:spMk id="7" creationId="{00000000-0000-0000-0000-000000000000}"/>
            </ac:spMkLst>
          </pc:spChg>
          <pc:spChg chg="mod">
            <ac:chgData name="Fake Test User" userId="SID-0" providerId="Test" clId="FakeClientId" dt="2018-12-05T07:29:08.191" v="15" actId="790"/>
            <ac:spMkLst>
              <pc:docMk/>
              <pc:sldMasterMk cId="3012251994" sldId="2147483672"/>
              <pc:sldLayoutMk cId="2794820782" sldId="2147483673"/>
              <ac:spMk id="8" creationId="{00000000-0000-0000-0000-000000000000}"/>
            </ac:spMkLst>
          </pc:spChg>
          <pc:spChg chg="mod">
            <ac:chgData name="Fake Test User" userId="SID-0" providerId="Test" clId="FakeClientId" dt="2018-12-05T07:29:08.191" v="15" actId="790"/>
            <ac:spMkLst>
              <pc:docMk/>
              <pc:sldMasterMk cId="3012251994" sldId="2147483672"/>
              <pc:sldLayoutMk cId="2794820782" sldId="2147483673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29:10.363" v="16" actId="790"/>
          <pc:sldLayoutMkLst>
            <pc:docMk/>
            <pc:sldMasterMk cId="3012251994" sldId="2147483672"/>
            <pc:sldLayoutMk cId="3381064927" sldId="2147483674"/>
          </pc:sldLayoutMkLst>
          <pc:spChg chg="mod">
            <ac:chgData name="Fake Test User" userId="SID-0" providerId="Test" clId="FakeClientId" dt="2018-12-05T07:29:10.363" v="16" actId="790"/>
            <ac:spMkLst>
              <pc:docMk/>
              <pc:sldMasterMk cId="3012251994" sldId="2147483672"/>
              <pc:sldLayoutMk cId="3381064927" sldId="2147483674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29:10.363" v="16" actId="790"/>
            <ac:spMkLst>
              <pc:docMk/>
              <pc:sldMasterMk cId="3012251994" sldId="2147483672"/>
              <pc:sldLayoutMk cId="3381064927" sldId="2147483674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29:10.363" v="16" actId="790"/>
            <ac:spMkLst>
              <pc:docMk/>
              <pc:sldMasterMk cId="3012251994" sldId="2147483672"/>
              <pc:sldLayoutMk cId="3381064927" sldId="2147483674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29:10.363" v="16" actId="790"/>
            <ac:spMkLst>
              <pc:docMk/>
              <pc:sldMasterMk cId="3012251994" sldId="2147483672"/>
              <pc:sldLayoutMk cId="3381064927" sldId="2147483674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29:10.363" v="16" actId="790"/>
            <ac:spMkLst>
              <pc:docMk/>
              <pc:sldMasterMk cId="3012251994" sldId="2147483672"/>
              <pc:sldLayoutMk cId="3381064927" sldId="2147483674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29:12.628" v="17" actId="790"/>
          <pc:sldLayoutMkLst>
            <pc:docMk/>
            <pc:sldMasterMk cId="3012251994" sldId="2147483672"/>
            <pc:sldLayoutMk cId="3415689626" sldId="2147483675"/>
          </pc:sldLayoutMkLst>
          <pc:spChg chg="mod">
            <ac:chgData name="Fake Test User" userId="SID-0" providerId="Test" clId="FakeClientId" dt="2018-12-05T07:29:12.628" v="17" actId="790"/>
            <ac:spMkLst>
              <pc:docMk/>
              <pc:sldMasterMk cId="3012251994" sldId="2147483672"/>
              <pc:sldLayoutMk cId="3415689626" sldId="2147483675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29:12.628" v="17" actId="790"/>
            <ac:spMkLst>
              <pc:docMk/>
              <pc:sldMasterMk cId="3012251994" sldId="2147483672"/>
              <pc:sldLayoutMk cId="3415689626" sldId="2147483675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29:12.628" v="17" actId="790"/>
            <ac:spMkLst>
              <pc:docMk/>
              <pc:sldMasterMk cId="3012251994" sldId="2147483672"/>
              <pc:sldLayoutMk cId="3415689626" sldId="2147483675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29:12.628" v="17" actId="790"/>
            <ac:spMkLst>
              <pc:docMk/>
              <pc:sldMasterMk cId="3012251994" sldId="2147483672"/>
              <pc:sldLayoutMk cId="3415689626" sldId="2147483675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29:12.628" v="17" actId="790"/>
            <ac:spMkLst>
              <pc:docMk/>
              <pc:sldMasterMk cId="3012251994" sldId="2147483672"/>
              <pc:sldLayoutMk cId="3415689626" sldId="2147483675"/>
              <ac:spMk id="6" creationId="{00000000-0000-0000-0000-000000000000}"/>
            </ac:spMkLst>
          </pc:spChg>
          <pc:spChg chg="mod">
            <ac:chgData name="Fake Test User" userId="SID-0" providerId="Test" clId="FakeClientId" dt="2018-12-05T07:29:12.628" v="17" actId="790"/>
            <ac:spMkLst>
              <pc:docMk/>
              <pc:sldMasterMk cId="3012251994" sldId="2147483672"/>
              <pc:sldLayoutMk cId="3415689626" sldId="2147483675"/>
              <ac:spMk id="7" creationId="{00000000-0000-0000-0000-000000000000}"/>
            </ac:spMkLst>
          </pc:spChg>
          <pc:spChg chg="mod">
            <ac:chgData name="Fake Test User" userId="SID-0" providerId="Test" clId="FakeClientId" dt="2018-12-05T07:29:12.628" v="17" actId="790"/>
            <ac:spMkLst>
              <pc:docMk/>
              <pc:sldMasterMk cId="3012251994" sldId="2147483672"/>
              <pc:sldLayoutMk cId="3415689626" sldId="2147483675"/>
              <ac:spMk id="8" creationId="{00000000-0000-0000-0000-000000000000}"/>
            </ac:spMkLst>
          </pc:spChg>
          <pc:spChg chg="mod">
            <ac:chgData name="Fake Test User" userId="SID-0" providerId="Test" clId="FakeClientId" dt="2018-12-05T07:29:12.628" v="17" actId="790"/>
            <ac:spMkLst>
              <pc:docMk/>
              <pc:sldMasterMk cId="3012251994" sldId="2147483672"/>
              <pc:sldLayoutMk cId="3415689626" sldId="2147483675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30:03.140" v="26"/>
          <pc:sldLayoutMkLst>
            <pc:docMk/>
            <pc:sldMasterMk cId="3012251994" sldId="2147483672"/>
            <pc:sldLayoutMk cId="2533336930" sldId="2147483676"/>
          </pc:sldLayoutMkLst>
          <pc:spChg chg="mod">
            <ac:chgData name="Fake Test User" userId="SID-0" providerId="Test" clId="FakeClientId" dt="2018-12-05T07:29:15.175" v="18" actId="790"/>
            <ac:spMkLst>
              <pc:docMk/>
              <pc:sldMasterMk cId="3012251994" sldId="2147483672"/>
              <pc:sldLayoutMk cId="2533336930" sldId="2147483676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30:03.140" v="26"/>
            <ac:spMkLst>
              <pc:docMk/>
              <pc:sldMasterMk cId="3012251994" sldId="2147483672"/>
              <pc:sldLayoutMk cId="2533336930" sldId="2147483676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29:15.175" v="18" actId="790"/>
            <ac:spMkLst>
              <pc:docMk/>
              <pc:sldMasterMk cId="3012251994" sldId="2147483672"/>
              <pc:sldLayoutMk cId="2533336930" sldId="2147483676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29:15.175" v="18" actId="790"/>
            <ac:spMkLst>
              <pc:docMk/>
              <pc:sldMasterMk cId="3012251994" sldId="2147483672"/>
              <pc:sldLayoutMk cId="2533336930" sldId="2147483676"/>
              <ac:spMk id="6" creationId="{00000000-0000-0000-0000-000000000000}"/>
            </ac:spMkLst>
          </pc:spChg>
          <pc:spChg chg="mod">
            <ac:chgData name="Fake Test User" userId="SID-0" providerId="Test" clId="FakeClientId" dt="2018-12-05T07:29:15.175" v="18" actId="790"/>
            <ac:spMkLst>
              <pc:docMk/>
              <pc:sldMasterMk cId="3012251994" sldId="2147483672"/>
              <pc:sldLayoutMk cId="2533336930" sldId="2147483676"/>
              <ac:spMk id="7" creationId="{00000000-0000-0000-0000-000000000000}"/>
            </ac:spMkLst>
          </pc:spChg>
          <pc:spChg chg="mod">
            <ac:chgData name="Fake Test User" userId="SID-0" providerId="Test" clId="FakeClientId" dt="2018-12-05T07:29:15.175" v="18" actId="790"/>
            <ac:spMkLst>
              <pc:docMk/>
              <pc:sldMasterMk cId="3012251994" sldId="2147483672"/>
              <pc:sldLayoutMk cId="2533336930" sldId="2147483676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30:12.984" v="27"/>
          <pc:sldLayoutMkLst>
            <pc:docMk/>
            <pc:sldMasterMk cId="3012251994" sldId="2147483672"/>
            <pc:sldLayoutMk cId="3244593729" sldId="2147483677"/>
          </pc:sldLayoutMkLst>
          <pc:spChg chg="mod">
            <ac:chgData name="Fake Test User" userId="SID-0" providerId="Test" clId="FakeClientId" dt="2018-12-05T07:29:17.315" v="19" actId="790"/>
            <ac:spMkLst>
              <pc:docMk/>
              <pc:sldMasterMk cId="3012251994" sldId="2147483672"/>
              <pc:sldLayoutMk cId="3244593729" sldId="2147483677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30:12.984" v="27"/>
            <ac:spMkLst>
              <pc:docMk/>
              <pc:sldMasterMk cId="3012251994" sldId="2147483672"/>
              <pc:sldLayoutMk cId="3244593729" sldId="2147483677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29:17.315" v="19" actId="790"/>
            <ac:spMkLst>
              <pc:docMk/>
              <pc:sldMasterMk cId="3012251994" sldId="2147483672"/>
              <pc:sldLayoutMk cId="3244593729" sldId="2147483677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29:17.315" v="19" actId="790"/>
            <ac:spMkLst>
              <pc:docMk/>
              <pc:sldMasterMk cId="3012251994" sldId="2147483672"/>
              <pc:sldLayoutMk cId="3244593729" sldId="2147483677"/>
              <ac:spMk id="7" creationId="{00000000-0000-0000-0000-000000000000}"/>
            </ac:spMkLst>
          </pc:spChg>
          <pc:spChg chg="mod">
            <ac:chgData name="Fake Test User" userId="SID-0" providerId="Test" clId="FakeClientId" dt="2018-12-05T07:29:17.315" v="19" actId="790"/>
            <ac:spMkLst>
              <pc:docMk/>
              <pc:sldMasterMk cId="3012251994" sldId="2147483672"/>
              <pc:sldLayoutMk cId="3244593729" sldId="2147483677"/>
              <ac:spMk id="8" creationId="{00000000-0000-0000-0000-000000000000}"/>
            </ac:spMkLst>
          </pc:spChg>
          <pc:spChg chg="mod">
            <ac:chgData name="Fake Test User" userId="SID-0" providerId="Test" clId="FakeClientId" dt="2018-12-05T07:29:17.315" v="19" actId="790"/>
            <ac:spMkLst>
              <pc:docMk/>
              <pc:sldMasterMk cId="3012251994" sldId="2147483672"/>
              <pc:sldLayoutMk cId="3244593729" sldId="2147483677"/>
              <ac:spMk id="9" creationId="{00000000-0000-0000-0000-000000000000}"/>
            </ac:spMkLst>
          </pc:spChg>
          <pc:spChg chg="mod">
            <ac:chgData name="Fake Test User" userId="SID-0" providerId="Test" clId="FakeClientId" dt="2018-12-05T07:29:17.315" v="19" actId="790"/>
            <ac:spMkLst>
              <pc:docMk/>
              <pc:sldMasterMk cId="3012251994" sldId="2147483672"/>
              <pc:sldLayoutMk cId="3244593729" sldId="2147483677"/>
              <ac:spMk id="11" creationId="{00000000-0000-0000-0000-000000000000}"/>
            </ac:spMkLst>
          </pc:spChg>
          <pc:spChg chg="mod">
            <ac:chgData name="Fake Test User" userId="SID-0" providerId="Test" clId="FakeClientId" dt="2018-12-05T07:29:17.315" v="19" actId="790"/>
            <ac:spMkLst>
              <pc:docMk/>
              <pc:sldMasterMk cId="3012251994" sldId="2147483672"/>
              <pc:sldLayoutMk cId="3244593729" sldId="2147483677"/>
              <ac:spMk id="13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29:19.628" v="20" actId="790"/>
          <pc:sldLayoutMkLst>
            <pc:docMk/>
            <pc:sldMasterMk cId="3012251994" sldId="2147483672"/>
            <pc:sldLayoutMk cId="3067989198" sldId="2147483678"/>
          </pc:sldLayoutMkLst>
          <pc:spChg chg="mod">
            <ac:chgData name="Fake Test User" userId="SID-0" providerId="Test" clId="FakeClientId" dt="2018-12-05T07:29:19.628" v="20" actId="790"/>
            <ac:spMkLst>
              <pc:docMk/>
              <pc:sldMasterMk cId="3012251994" sldId="2147483672"/>
              <pc:sldLayoutMk cId="3067989198" sldId="2147483678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29:19.628" v="20" actId="790"/>
            <ac:spMkLst>
              <pc:docMk/>
              <pc:sldMasterMk cId="3012251994" sldId="2147483672"/>
              <pc:sldLayoutMk cId="3067989198" sldId="2147483678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29:19.628" v="20" actId="790"/>
            <ac:spMkLst>
              <pc:docMk/>
              <pc:sldMasterMk cId="3012251994" sldId="2147483672"/>
              <pc:sldLayoutMk cId="3067989198" sldId="2147483678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29:19.628" v="20" actId="790"/>
            <ac:spMkLst>
              <pc:docMk/>
              <pc:sldMasterMk cId="3012251994" sldId="2147483672"/>
              <pc:sldLayoutMk cId="3067989198" sldId="2147483678"/>
              <ac:spMk id="5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29:21.753" v="21" actId="790"/>
          <pc:sldLayoutMkLst>
            <pc:docMk/>
            <pc:sldMasterMk cId="3012251994" sldId="2147483672"/>
            <pc:sldLayoutMk cId="546002789" sldId="2147483679"/>
          </pc:sldLayoutMkLst>
          <pc:spChg chg="mod">
            <ac:chgData name="Fake Test User" userId="SID-0" providerId="Test" clId="FakeClientId" dt="2018-12-05T07:29:21.753" v="21" actId="790"/>
            <ac:spMkLst>
              <pc:docMk/>
              <pc:sldMasterMk cId="3012251994" sldId="2147483672"/>
              <pc:sldLayoutMk cId="546002789" sldId="2147483679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29:21.753" v="21" actId="790"/>
            <ac:spMkLst>
              <pc:docMk/>
              <pc:sldMasterMk cId="3012251994" sldId="2147483672"/>
              <pc:sldLayoutMk cId="546002789" sldId="2147483679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29:21.753" v="21" actId="790"/>
            <ac:spMkLst>
              <pc:docMk/>
              <pc:sldMasterMk cId="3012251994" sldId="2147483672"/>
              <pc:sldLayoutMk cId="546002789" sldId="2147483679"/>
              <ac:spMk id="4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29:23.768" v="22" actId="790"/>
          <pc:sldLayoutMkLst>
            <pc:docMk/>
            <pc:sldMasterMk cId="3012251994" sldId="2147483672"/>
            <pc:sldLayoutMk cId="307785903" sldId="2147483680"/>
          </pc:sldLayoutMkLst>
          <pc:spChg chg="mod">
            <ac:chgData name="Fake Test User" userId="SID-0" providerId="Test" clId="FakeClientId" dt="2018-12-05T07:29:23.768" v="22" actId="790"/>
            <ac:spMkLst>
              <pc:docMk/>
              <pc:sldMasterMk cId="3012251994" sldId="2147483672"/>
              <pc:sldLayoutMk cId="307785903" sldId="2147483680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29:23.768" v="22" actId="790"/>
            <ac:spMkLst>
              <pc:docMk/>
              <pc:sldMasterMk cId="3012251994" sldId="2147483672"/>
              <pc:sldLayoutMk cId="307785903" sldId="2147483680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29:23.768" v="22" actId="790"/>
            <ac:spMkLst>
              <pc:docMk/>
              <pc:sldMasterMk cId="3012251994" sldId="2147483672"/>
              <pc:sldLayoutMk cId="307785903" sldId="2147483680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29:23.768" v="22" actId="790"/>
            <ac:spMkLst>
              <pc:docMk/>
              <pc:sldMasterMk cId="3012251994" sldId="2147483672"/>
              <pc:sldLayoutMk cId="307785903" sldId="2147483680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29:23.768" v="22" actId="790"/>
            <ac:spMkLst>
              <pc:docMk/>
              <pc:sldMasterMk cId="3012251994" sldId="2147483672"/>
              <pc:sldLayoutMk cId="307785903" sldId="2147483680"/>
              <ac:spMk id="6" creationId="{00000000-0000-0000-0000-000000000000}"/>
            </ac:spMkLst>
          </pc:spChg>
          <pc:spChg chg="mod">
            <ac:chgData name="Fake Test User" userId="SID-0" providerId="Test" clId="FakeClientId" dt="2018-12-05T07:29:23.768" v="22" actId="790"/>
            <ac:spMkLst>
              <pc:docMk/>
              <pc:sldMasterMk cId="3012251994" sldId="2147483672"/>
              <pc:sldLayoutMk cId="307785903" sldId="2147483680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29:25.705" v="23" actId="790"/>
          <pc:sldLayoutMkLst>
            <pc:docMk/>
            <pc:sldMasterMk cId="3012251994" sldId="2147483672"/>
            <pc:sldLayoutMk cId="3655479332" sldId="2147483681"/>
          </pc:sldLayoutMkLst>
          <pc:spChg chg="mod">
            <ac:chgData name="Fake Test User" userId="SID-0" providerId="Test" clId="FakeClientId" dt="2018-12-05T07:29:25.705" v="23" actId="790"/>
            <ac:spMkLst>
              <pc:docMk/>
              <pc:sldMasterMk cId="3012251994" sldId="2147483672"/>
              <pc:sldLayoutMk cId="3655479332" sldId="2147483681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29:25.705" v="23" actId="790"/>
            <ac:spMkLst>
              <pc:docMk/>
              <pc:sldMasterMk cId="3012251994" sldId="2147483672"/>
              <pc:sldLayoutMk cId="3655479332" sldId="2147483681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29:25.705" v="23" actId="790"/>
            <ac:spMkLst>
              <pc:docMk/>
              <pc:sldMasterMk cId="3012251994" sldId="2147483672"/>
              <pc:sldLayoutMk cId="3655479332" sldId="2147483681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29:25.705" v="23" actId="790"/>
            <ac:spMkLst>
              <pc:docMk/>
              <pc:sldMasterMk cId="3012251994" sldId="2147483672"/>
              <pc:sldLayoutMk cId="3655479332" sldId="2147483681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29:25.705" v="23" actId="790"/>
            <ac:spMkLst>
              <pc:docMk/>
              <pc:sldMasterMk cId="3012251994" sldId="2147483672"/>
              <pc:sldLayoutMk cId="3655479332" sldId="2147483681"/>
              <ac:spMk id="6" creationId="{00000000-0000-0000-0000-000000000000}"/>
            </ac:spMkLst>
          </pc:spChg>
          <pc:spChg chg="mod">
            <ac:chgData name="Fake Test User" userId="SID-0" providerId="Test" clId="FakeClientId" dt="2018-12-05T07:29:25.705" v="23" actId="790"/>
            <ac:spMkLst>
              <pc:docMk/>
              <pc:sldMasterMk cId="3012251994" sldId="2147483672"/>
              <pc:sldLayoutMk cId="3655479332" sldId="2147483681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29:27.642" v="24" actId="790"/>
          <pc:sldLayoutMkLst>
            <pc:docMk/>
            <pc:sldMasterMk cId="3012251994" sldId="2147483672"/>
            <pc:sldLayoutMk cId="4172995853" sldId="2147483682"/>
          </pc:sldLayoutMkLst>
          <pc:spChg chg="mod">
            <ac:chgData name="Fake Test User" userId="SID-0" providerId="Test" clId="FakeClientId" dt="2018-12-05T07:29:27.642" v="24" actId="790"/>
            <ac:spMkLst>
              <pc:docMk/>
              <pc:sldMasterMk cId="3012251994" sldId="2147483672"/>
              <pc:sldLayoutMk cId="4172995853" sldId="2147483682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29:27.642" v="24" actId="790"/>
            <ac:spMkLst>
              <pc:docMk/>
              <pc:sldMasterMk cId="3012251994" sldId="2147483672"/>
              <pc:sldLayoutMk cId="4172995853" sldId="2147483682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29:27.642" v="24" actId="790"/>
            <ac:spMkLst>
              <pc:docMk/>
              <pc:sldMasterMk cId="3012251994" sldId="2147483672"/>
              <pc:sldLayoutMk cId="4172995853" sldId="2147483682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29:27.642" v="24" actId="790"/>
            <ac:spMkLst>
              <pc:docMk/>
              <pc:sldMasterMk cId="3012251994" sldId="2147483672"/>
              <pc:sldLayoutMk cId="4172995853" sldId="2147483682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29:27.642" v="24" actId="790"/>
            <ac:spMkLst>
              <pc:docMk/>
              <pc:sldMasterMk cId="3012251994" sldId="2147483672"/>
              <pc:sldLayoutMk cId="4172995853" sldId="2147483682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29:29.690" v="25" actId="790"/>
          <pc:sldLayoutMkLst>
            <pc:docMk/>
            <pc:sldMasterMk cId="3012251994" sldId="2147483672"/>
            <pc:sldLayoutMk cId="3711999067" sldId="2147483683"/>
          </pc:sldLayoutMkLst>
          <pc:spChg chg="mod">
            <ac:chgData name="Fake Test User" userId="SID-0" providerId="Test" clId="FakeClientId" dt="2018-12-05T07:29:29.690" v="25" actId="790"/>
            <ac:spMkLst>
              <pc:docMk/>
              <pc:sldMasterMk cId="3012251994" sldId="2147483672"/>
              <pc:sldLayoutMk cId="3711999067" sldId="2147483683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29:29.690" v="25" actId="790"/>
            <ac:spMkLst>
              <pc:docMk/>
              <pc:sldMasterMk cId="3012251994" sldId="2147483672"/>
              <pc:sldLayoutMk cId="3711999067" sldId="2147483683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29:29.690" v="25" actId="790"/>
            <ac:spMkLst>
              <pc:docMk/>
              <pc:sldMasterMk cId="3012251994" sldId="2147483672"/>
              <pc:sldLayoutMk cId="3711999067" sldId="2147483683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29:29.690" v="25" actId="790"/>
            <ac:spMkLst>
              <pc:docMk/>
              <pc:sldMasterMk cId="3012251994" sldId="2147483672"/>
              <pc:sldLayoutMk cId="3711999067" sldId="2147483683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29:29.690" v="25" actId="790"/>
            <ac:spMkLst>
              <pc:docMk/>
              <pc:sldMasterMk cId="3012251994" sldId="2147483672"/>
              <pc:sldLayoutMk cId="3711999067" sldId="2147483683"/>
              <ac:spMk id="6" creationId="{00000000-0000-0000-0000-000000000000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32606242590802E-2"/>
          <c:y val="6.3716528106612533E-2"/>
          <c:w val="0.92981117223546284"/>
          <c:h val="0.875645702385207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429-4E3B-A574-B8C00D70A7E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429-4E3B-A574-B8C00D70A7E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429-4E3B-A574-B8C00D70A7E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429-4E3B-A574-B8C00D70A7ED}"/>
              </c:ext>
            </c:extLst>
          </c:dPt>
          <c:dLbls>
            <c:dLbl>
              <c:idx val="0"/>
              <c:layout>
                <c:manualLayout>
                  <c:x val="2.4594114621961918E-3"/>
                  <c:y val="0.14943712171277548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>
                        <a:solidFill>
                          <a:schemeClr val="bg1"/>
                        </a:solidFill>
                      </a:rPr>
                      <a:t>52 %</a:t>
                    </a:r>
                    <a:endParaRPr lang="en-US" sz="240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429-4E3B-A574-B8C00D70A7ED}"/>
                </c:ext>
              </c:extLst>
            </c:dLbl>
            <c:dLbl>
              <c:idx val="1"/>
              <c:layout>
                <c:manualLayout>
                  <c:x val="5.6767517728420231E-4"/>
                  <c:y val="0.15396683354042609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/>
                      <a:t>28 %</a:t>
                    </a:r>
                    <a:endParaRPr lang="en-US" sz="2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429-4E3B-A574-B8C00D70A7ED}"/>
                </c:ext>
              </c:extLst>
            </c:dLbl>
            <c:dLbl>
              <c:idx val="2"/>
              <c:layout>
                <c:manualLayout>
                  <c:x val="7.089918281456103E-3"/>
                  <c:y val="0.1224125703119353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/>
                      <a:t>11%</a:t>
                    </a:r>
                    <a:endParaRPr lang="en-US" sz="2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429-4E3B-A574-B8C00D70A7ED}"/>
                </c:ext>
              </c:extLst>
            </c:dLbl>
            <c:dLbl>
              <c:idx val="3"/>
              <c:layout>
                <c:manualLayout>
                  <c:x val="3.7278215798643671E-3"/>
                  <c:y val="0.1237004835384490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aseline="0" dirty="0" smtClean="0">
                        <a:solidFill>
                          <a:schemeClr val="bg1"/>
                        </a:solidFill>
                      </a:rPr>
                      <a:t>10 % </a:t>
                    </a:r>
                    <a:endParaRPr lang="en-US" sz="2400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7742249015748036E-2"/>
                      <c:h val="7.823437018735418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429-4E3B-A574-B8C00D70A7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Administrare</c:v>
                </c:pt>
                <c:pt idx="1">
                  <c:v>Prescriere</c:v>
                </c:pt>
                <c:pt idx="2">
                  <c:v>Transcriere</c:v>
                </c:pt>
                <c:pt idx="3">
                  <c:v>Eliberare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</c:v>
                </c:pt>
                <c:pt idx="1">
                  <c:v>28</c:v>
                </c:pt>
                <c:pt idx="2">
                  <c:v>11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29-4E3B-A574-B8C00D70A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28507552"/>
        <c:axId val="828507008"/>
      </c:barChart>
      <c:catAx>
        <c:axId val="828507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8507008"/>
        <c:crosses val="autoZero"/>
        <c:auto val="1"/>
        <c:lblAlgn val="ctr"/>
        <c:lblOffset val="100"/>
        <c:noMultiLvlLbl val="0"/>
      </c:catAx>
      <c:valAx>
        <c:axId val="82850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8507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53171B5-48F9-4FFB-A817-BC4D33859677}" type="datetime1">
              <a:rPr lang="ru-RU" smtClean="0"/>
              <a:t>07.05.2022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B48944F-81ED-4843-A3E6-D41A69087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7142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5D9163A-2900-4A29-99B9-D82C107AA7E5}" type="datetime1">
              <a:rPr lang="ru-RU" noProof="0" smtClean="0"/>
              <a:t>07.05.2022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DF1C5CE-222C-4659-9A99-B99FC42AF6EC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125271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DF1C5CE-222C-4659-9A99-B99FC42AF6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733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DF1C5CE-222C-4659-9A99-B99FC42AF6E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565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DF1C5CE-222C-4659-9A99-B99FC42AF6E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000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DF1C5CE-222C-4659-9A99-B99FC42AF6E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367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DF1C5CE-222C-4659-9A99-B99FC42AF6EC}" type="slidenum">
              <a:rPr lang="ru-RU" noProof="0" smtClean="0"/>
              <a:t>13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42508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Cine sunt actorii?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DF1C5CE-222C-4659-9A99-B99FC42AF6EC}" type="slidenum">
              <a:rPr lang="ru-RU" noProof="0" smtClean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97279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Factori</a:t>
            </a:r>
            <a:r>
              <a:rPr lang="en-US" dirty="0" smtClean="0"/>
              <a:t> </a:t>
            </a:r>
            <a:r>
              <a:rPr lang="en-US" dirty="0" err="1" smtClean="0"/>
              <a:t>implicați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medicație</a:t>
            </a:r>
            <a:r>
              <a:rPr lang="en-US" dirty="0" smtClean="0"/>
              <a:t>: medic, </a:t>
            </a:r>
            <a:r>
              <a:rPr lang="en-US" dirty="0" err="1" smtClean="0"/>
              <a:t>asistent</a:t>
            </a:r>
            <a:r>
              <a:rPr lang="en-US" dirty="0" smtClean="0"/>
              <a:t> medical, </a:t>
            </a:r>
            <a:r>
              <a:rPr lang="en-US" dirty="0" err="1" smtClean="0"/>
              <a:t>farmacist</a:t>
            </a:r>
            <a:r>
              <a:rPr lang="en-US" dirty="0" smtClean="0"/>
              <a:t>, </a:t>
            </a:r>
            <a:r>
              <a:rPr lang="en-US" dirty="0" err="1" smtClean="0"/>
              <a:t>pacient</a:t>
            </a:r>
            <a:r>
              <a:rPr lang="ro-RO" dirty="0" smtClean="0"/>
              <a:t>. Echipa Cu eforturi comune.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DF1C5CE-222C-4659-9A99-B99FC42AF6EC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8289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DF1C5CE-222C-4659-9A99-B99FC42AF6EC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34239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DF1C5CE-222C-4659-9A99-B99FC42AF6EC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70078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Cea</a:t>
            </a:r>
            <a:r>
              <a:rPr lang="ro-RO" baseline="0" dirty="0" smtClean="0"/>
              <a:t> mai mare pondere o are administrarea medicamentului, ceea ce ne demonstreaza inca o data importanta as med in actul medical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DF1C5CE-222C-4659-9A99-B99FC42AF6E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581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DF1C5CE-222C-4659-9A99-B99FC42AF6EC}" type="slidenum">
              <a:rPr lang="ru-RU" noProof="0" smtClean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25964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DF1C5CE-222C-4659-9A99-B99FC42AF6E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758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DF1C5CE-222C-4659-9A99-B99FC42AF6E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769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rtlCol="0" anchor="b">
            <a:noAutofit/>
          </a:bodyPr>
          <a:lstStyle>
            <a:lvl1pPr>
              <a:lnSpc>
                <a:spcPct val="100000"/>
              </a:lnSpc>
              <a:defRPr sz="66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8479EA98-6950-4FB2-825B-D2224441045B}" type="datetime1">
              <a:rPr lang="ru-RU" noProof="0" smtClean="0"/>
              <a:t>07.05.2022</a:t>
            </a:fld>
            <a:endParaRPr lang="ru-RU" noProof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401CF334-2D5C-4859-84A6-CA7E6E43FAE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9482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effectLst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9EE148-78B3-4337-BA51-5FEA40509753}" type="datetime1">
              <a:rPr lang="ru-RU" noProof="0" smtClean="0"/>
              <a:t>07.05.2022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7299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 rtlCol="0"/>
          <a:lstStyle>
            <a:lvl1pPr>
              <a:defRPr>
                <a:effectLst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39"/>
            <a:ext cx="8026400" cy="5851525"/>
          </a:xfrm>
        </p:spPr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42DC23-5D16-412E-9D55-89F16452449D}" type="datetime1">
              <a:rPr lang="ru-RU" noProof="0" smtClean="0"/>
              <a:t>07.05.2022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1199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AD6063-6050-4E00-AA84-FA51406C4F82}" type="datetime1">
              <a:rPr lang="ru-RU" noProof="0" smtClean="0"/>
              <a:t>07.05.2022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8106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/>
          </a:p>
        </p:txBody>
      </p:sp>
      <p:sp>
        <p:nvSpPr>
          <p:cNvPr id="8" name="Овал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/>
          </a:p>
        </p:txBody>
      </p:sp>
      <p:sp>
        <p:nvSpPr>
          <p:cNvPr id="9" name="Овал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rtlCol="0"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963084" y="4068764"/>
            <a:ext cx="10363200" cy="1131887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73E583-48A8-46E5-BE84-CCD7454F0FBE}" type="datetime1">
              <a:rPr lang="ru-RU" noProof="0" smtClean="0"/>
              <a:t>07.05.2022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1568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effectLst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 rtlCol="0"/>
          <a:lstStyle>
            <a:lvl1pPr rtl="0"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E23E2F-F2AE-492D-BBDD-7113E2D28A62}" type="datetime1">
              <a:rPr lang="ru-RU" noProof="0" smtClean="0"/>
              <a:t>07.05.2022</a:t>
            </a:fld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3333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effectLst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4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D2DCCF-4547-478A-8A0B-8D27062CF997}" type="datetime1">
              <a:rPr lang="ru-RU" noProof="0" smtClean="0"/>
              <a:t>07.05.2022</a:t>
            </a:fld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4459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625"/>
            <a:ext cx="10972800" cy="1600200"/>
          </a:xfrm>
        </p:spPr>
        <p:txBody>
          <a:bodyPr rtlCol="0"/>
          <a:lstStyle>
            <a:lvl1pPr>
              <a:defRPr>
                <a:effectLst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6F35B8-E22E-4014-8735-C02EB2E09118}" type="datetime1">
              <a:rPr lang="ru-RU" noProof="0" smtClean="0"/>
              <a:t>07.05.2022</a:t>
            </a:fld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6798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9C209E-D922-4909-B136-B781D92656A8}" type="datetime1">
              <a:rPr lang="ru-RU" noProof="0" smtClean="0"/>
              <a:t>07.05.2022</a:t>
            </a:fld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4600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rtlCol="0" anchor="b"/>
          <a:lstStyle>
            <a:lvl1pPr algn="ctr">
              <a:lnSpc>
                <a:spcPct val="100000"/>
              </a:lnSpc>
              <a:defRPr sz="2800" b="0">
                <a:effectLst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958850" y="273051"/>
            <a:ext cx="6661151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876117" y="2438401"/>
            <a:ext cx="4011084" cy="3687763"/>
          </a:xfrm>
        </p:spPr>
        <p:txBody>
          <a:bodyPr rtlCol="0"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59D820-843E-445A-8944-B7FD4131499C}" type="datetime1">
              <a:rPr lang="ru-RU" noProof="0" smtClean="0"/>
              <a:t>07.05.2022</a:t>
            </a:fld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778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rtlCol="0" anchor="b"/>
          <a:lstStyle>
            <a:lvl1pPr algn="ctr">
              <a:lnSpc>
                <a:spcPct val="100000"/>
              </a:lnSpc>
              <a:defRPr sz="2800" b="0">
                <a:effectLst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 hasCustomPrompt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239435" y="5810250"/>
            <a:ext cx="7615765" cy="533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927523-D1CB-4612-B873-1A373DD24AED}" type="datetime1">
              <a:rPr lang="ru-RU" noProof="0" smtClean="0"/>
              <a:t>07.05.2022</a:t>
            </a:fld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5547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ru-RU" sz="1800" kern="120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 rtl="0"/>
            <a:fld id="{AABF512C-9995-4D7A-8361-AD0FFCED8AE6}" type="datetime1">
              <a:rPr lang="ru-RU" noProof="0" smtClean="0"/>
              <a:t>07.05.2022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 rtl="0"/>
            <a:fld id="{401CF334-2D5C-4859-84A6-CA7E6E43FAE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1225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400" rtl="0" eaLnBrk="1" latinLnBrk="0" hangingPunct="1">
        <a:lnSpc>
          <a:spcPts val="4800"/>
        </a:lnSpc>
        <a:spcBef>
          <a:spcPct val="0"/>
        </a:spcBef>
        <a:buNone/>
        <a:defRPr sz="480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?term=Tariq+RA&amp;cauthor_id=3008560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med.ncbi.nlm.nih.gov/?term=Scherbak+Y&amp;cauthor_id=30085607" TargetMode="External"/><Relationship Id="rId5" Type="http://schemas.openxmlformats.org/officeDocument/2006/relationships/hyperlink" Target="https://pubmed.ncbi.nlm.nih.gov/?term=Sinha+A&amp;cauthor_id=30085607" TargetMode="External"/><Relationship Id="rId4" Type="http://schemas.openxmlformats.org/officeDocument/2006/relationships/hyperlink" Target="https://pubmed.ncbi.nlm.nih.gov/?term=Vashisht+R&amp;cauthor_id=3008560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3628" y="96391"/>
            <a:ext cx="10036629" cy="3396342"/>
          </a:xfrm>
        </p:spPr>
        <p:txBody>
          <a:bodyPr rtlCol="0"/>
          <a:lstStyle/>
          <a:p>
            <a:pPr rtl="0"/>
            <a:r>
              <a:rPr lang="ro-MD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Erori de medicație: </a:t>
            </a:r>
            <a:br>
              <a:rPr lang="ro-MD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o-MD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 sau </a:t>
            </a:r>
            <a:r>
              <a:rPr lang="ro-MD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realitate?</a:t>
            </a:r>
            <a:endParaRPr lang="ru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3" y="4027714"/>
            <a:ext cx="4137933" cy="250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5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1546" y="10391"/>
            <a:ext cx="3690454" cy="976745"/>
          </a:xfrm>
        </p:spPr>
        <p:txBody>
          <a:bodyPr rtlCol="0"/>
          <a:lstStyle/>
          <a:p>
            <a:pPr algn="r"/>
            <a:r>
              <a:rPr lang="ro-MD" dirty="0">
                <a:latin typeface="Calibri" panose="020F0502020204030204" pitchFamily="34" charset="0"/>
                <a:cs typeface="Calibri" panose="020F0502020204030204" pitchFamily="34" charset="0"/>
              </a:rPr>
              <a:t>Doza potrivită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838201" y="1569272"/>
            <a:ext cx="4284518" cy="2327564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Este imposibil de greșit doza.  </a:t>
            </a:r>
            <a:endParaRPr lang="ru-RU" sz="2400" dirty="0" err="1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oup 964"/>
          <p:cNvGrpSpPr/>
          <p:nvPr/>
        </p:nvGrpSpPr>
        <p:grpSpPr>
          <a:xfrm>
            <a:off x="609600" y="4705090"/>
            <a:ext cx="1616438" cy="1482943"/>
            <a:chOff x="5353050" y="3465513"/>
            <a:chExt cx="554038" cy="547687"/>
          </a:xfrm>
          <a:solidFill>
            <a:schemeClr val="accent1">
              <a:lumMod val="50000"/>
            </a:schemeClr>
          </a:solidFill>
        </p:grpSpPr>
        <p:sp>
          <p:nvSpPr>
            <p:cNvPr id="13" name="Freeform 286"/>
            <p:cNvSpPr>
              <a:spLocks noEditPoints="1"/>
            </p:cNvSpPr>
            <p:nvPr/>
          </p:nvSpPr>
          <p:spPr bwMode="auto">
            <a:xfrm>
              <a:off x="5516563" y="3465513"/>
              <a:ext cx="227013" cy="330200"/>
            </a:xfrm>
            <a:custGeom>
              <a:avLst/>
              <a:gdLst>
                <a:gd name="T0" fmla="*/ 797 w 1428"/>
                <a:gd name="T1" fmla="*/ 665 h 2081"/>
                <a:gd name="T2" fmla="*/ 648 w 1428"/>
                <a:gd name="T3" fmla="*/ 755 h 2081"/>
                <a:gd name="T4" fmla="*/ 439 w 1428"/>
                <a:gd name="T5" fmla="*/ 833 h 2081"/>
                <a:gd name="T6" fmla="*/ 162 w 1428"/>
                <a:gd name="T7" fmla="*/ 882 h 2081"/>
                <a:gd name="T8" fmla="*/ 233 w 1428"/>
                <a:gd name="T9" fmla="*/ 1612 h 2081"/>
                <a:gd name="T10" fmla="*/ 342 w 1428"/>
                <a:gd name="T11" fmla="*/ 1783 h 2081"/>
                <a:gd name="T12" fmla="*/ 513 w 1428"/>
                <a:gd name="T13" fmla="*/ 1901 h 2081"/>
                <a:gd name="T14" fmla="*/ 714 w 1428"/>
                <a:gd name="T15" fmla="*/ 1942 h 2081"/>
                <a:gd name="T16" fmla="*/ 914 w 1428"/>
                <a:gd name="T17" fmla="*/ 1901 h 2081"/>
                <a:gd name="T18" fmla="*/ 1085 w 1428"/>
                <a:gd name="T19" fmla="*/ 1783 h 2081"/>
                <a:gd name="T20" fmla="*/ 1194 w 1428"/>
                <a:gd name="T21" fmla="*/ 1612 h 2081"/>
                <a:gd name="T22" fmla="*/ 1272 w 1428"/>
                <a:gd name="T23" fmla="*/ 779 h 2081"/>
                <a:gd name="T24" fmla="*/ 1062 w 1428"/>
                <a:gd name="T25" fmla="*/ 718 h 2081"/>
                <a:gd name="T26" fmla="*/ 924 w 1428"/>
                <a:gd name="T27" fmla="*/ 646 h 2081"/>
                <a:gd name="T28" fmla="*/ 964 w 1428"/>
                <a:gd name="T29" fmla="*/ 482 h 2081"/>
                <a:gd name="T30" fmla="*/ 969 w 1428"/>
                <a:gd name="T31" fmla="*/ 497 h 2081"/>
                <a:gd name="T32" fmla="*/ 1029 w 1428"/>
                <a:gd name="T33" fmla="*/ 549 h 2081"/>
                <a:gd name="T34" fmla="*/ 1107 w 1428"/>
                <a:gd name="T35" fmla="*/ 587 h 2081"/>
                <a:gd name="T36" fmla="*/ 1236 w 1428"/>
                <a:gd name="T37" fmla="*/ 626 h 2081"/>
                <a:gd name="T38" fmla="*/ 1283 w 1428"/>
                <a:gd name="T39" fmla="*/ 449 h 2081"/>
                <a:gd name="T40" fmla="*/ 1217 w 1428"/>
                <a:gd name="T41" fmla="*/ 291 h 2081"/>
                <a:gd name="T42" fmla="*/ 1079 w 1428"/>
                <a:gd name="T43" fmla="*/ 176 h 2081"/>
                <a:gd name="T44" fmla="*/ 383 w 1428"/>
                <a:gd name="T45" fmla="*/ 163 h 2081"/>
                <a:gd name="T46" fmla="*/ 239 w 1428"/>
                <a:gd name="T47" fmla="*/ 257 h 2081"/>
                <a:gd name="T48" fmla="*/ 154 w 1428"/>
                <a:gd name="T49" fmla="*/ 407 h 2081"/>
                <a:gd name="T50" fmla="*/ 153 w 1428"/>
                <a:gd name="T51" fmla="*/ 743 h 2081"/>
                <a:gd name="T52" fmla="*/ 407 w 1428"/>
                <a:gd name="T53" fmla="*/ 697 h 2081"/>
                <a:gd name="T54" fmla="*/ 590 w 1428"/>
                <a:gd name="T55" fmla="*/ 628 h 2081"/>
                <a:gd name="T56" fmla="*/ 720 w 1428"/>
                <a:gd name="T57" fmla="*/ 548 h 2081"/>
                <a:gd name="T58" fmla="*/ 810 w 1428"/>
                <a:gd name="T59" fmla="*/ 463 h 2081"/>
                <a:gd name="T60" fmla="*/ 944 w 1428"/>
                <a:gd name="T61" fmla="*/ 140 h 2081"/>
                <a:gd name="T62" fmla="*/ 916 w 1428"/>
                <a:gd name="T63" fmla="*/ 0 h 2081"/>
                <a:gd name="T64" fmla="*/ 1120 w 1428"/>
                <a:gd name="T65" fmla="*/ 43 h 2081"/>
                <a:gd name="T66" fmla="*/ 1290 w 1428"/>
                <a:gd name="T67" fmla="*/ 163 h 2081"/>
                <a:gd name="T68" fmla="*/ 1398 w 1428"/>
                <a:gd name="T69" fmla="*/ 339 h 2081"/>
                <a:gd name="T70" fmla="*/ 1427 w 1428"/>
                <a:gd name="T71" fmla="*/ 545 h 2081"/>
                <a:gd name="T72" fmla="*/ 1360 w 1428"/>
                <a:gd name="T73" fmla="*/ 1529 h 2081"/>
                <a:gd name="T74" fmla="*/ 1281 w 1428"/>
                <a:gd name="T75" fmla="*/ 1752 h 2081"/>
                <a:gd name="T76" fmla="*/ 1129 w 1428"/>
                <a:gd name="T77" fmla="*/ 1932 h 2081"/>
                <a:gd name="T78" fmla="*/ 927 w 1428"/>
                <a:gd name="T79" fmla="*/ 2045 h 2081"/>
                <a:gd name="T80" fmla="*/ 714 w 1428"/>
                <a:gd name="T81" fmla="*/ 2081 h 2081"/>
                <a:gd name="T82" fmla="*/ 500 w 1428"/>
                <a:gd name="T83" fmla="*/ 2045 h 2081"/>
                <a:gd name="T84" fmla="*/ 298 w 1428"/>
                <a:gd name="T85" fmla="*/ 1932 h 2081"/>
                <a:gd name="T86" fmla="*/ 146 w 1428"/>
                <a:gd name="T87" fmla="*/ 1752 h 2081"/>
                <a:gd name="T88" fmla="*/ 68 w 1428"/>
                <a:gd name="T89" fmla="*/ 1529 h 2081"/>
                <a:gd name="T90" fmla="*/ 0 w 1428"/>
                <a:gd name="T91" fmla="*/ 492 h 2081"/>
                <a:gd name="T92" fmla="*/ 49 w 1428"/>
                <a:gd name="T93" fmla="*/ 292 h 2081"/>
                <a:gd name="T94" fmla="*/ 176 w 1428"/>
                <a:gd name="T95" fmla="*/ 126 h 2081"/>
                <a:gd name="T96" fmla="*/ 355 w 1428"/>
                <a:gd name="T97" fmla="*/ 25 h 2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28" h="2081">
                  <a:moveTo>
                    <a:pt x="873" y="600"/>
                  </a:moveTo>
                  <a:lnTo>
                    <a:pt x="851" y="621"/>
                  </a:lnTo>
                  <a:lnTo>
                    <a:pt x="825" y="642"/>
                  </a:lnTo>
                  <a:lnTo>
                    <a:pt x="797" y="665"/>
                  </a:lnTo>
                  <a:lnTo>
                    <a:pt x="765" y="688"/>
                  </a:lnTo>
                  <a:lnTo>
                    <a:pt x="729" y="710"/>
                  </a:lnTo>
                  <a:lnTo>
                    <a:pt x="690" y="732"/>
                  </a:lnTo>
                  <a:lnTo>
                    <a:pt x="648" y="755"/>
                  </a:lnTo>
                  <a:lnTo>
                    <a:pt x="601" y="776"/>
                  </a:lnTo>
                  <a:lnTo>
                    <a:pt x="552" y="796"/>
                  </a:lnTo>
                  <a:lnTo>
                    <a:pt x="497" y="815"/>
                  </a:lnTo>
                  <a:lnTo>
                    <a:pt x="439" y="833"/>
                  </a:lnTo>
                  <a:lnTo>
                    <a:pt x="377" y="848"/>
                  </a:lnTo>
                  <a:lnTo>
                    <a:pt x="310" y="862"/>
                  </a:lnTo>
                  <a:lnTo>
                    <a:pt x="238" y="874"/>
                  </a:lnTo>
                  <a:lnTo>
                    <a:pt x="162" y="882"/>
                  </a:lnTo>
                  <a:lnTo>
                    <a:pt x="199" y="1459"/>
                  </a:lnTo>
                  <a:lnTo>
                    <a:pt x="206" y="1512"/>
                  </a:lnTo>
                  <a:lnTo>
                    <a:pt x="216" y="1563"/>
                  </a:lnTo>
                  <a:lnTo>
                    <a:pt x="233" y="1612"/>
                  </a:lnTo>
                  <a:lnTo>
                    <a:pt x="254" y="1659"/>
                  </a:lnTo>
                  <a:lnTo>
                    <a:pt x="279" y="1703"/>
                  </a:lnTo>
                  <a:lnTo>
                    <a:pt x="309" y="1745"/>
                  </a:lnTo>
                  <a:lnTo>
                    <a:pt x="342" y="1783"/>
                  </a:lnTo>
                  <a:lnTo>
                    <a:pt x="380" y="1818"/>
                  </a:lnTo>
                  <a:lnTo>
                    <a:pt x="421" y="1850"/>
                  </a:lnTo>
                  <a:lnTo>
                    <a:pt x="466" y="1877"/>
                  </a:lnTo>
                  <a:lnTo>
                    <a:pt x="513" y="1901"/>
                  </a:lnTo>
                  <a:lnTo>
                    <a:pt x="562" y="1919"/>
                  </a:lnTo>
                  <a:lnTo>
                    <a:pt x="612" y="1931"/>
                  </a:lnTo>
                  <a:lnTo>
                    <a:pt x="663" y="1939"/>
                  </a:lnTo>
                  <a:lnTo>
                    <a:pt x="714" y="1942"/>
                  </a:lnTo>
                  <a:lnTo>
                    <a:pt x="765" y="1939"/>
                  </a:lnTo>
                  <a:lnTo>
                    <a:pt x="816" y="1931"/>
                  </a:lnTo>
                  <a:lnTo>
                    <a:pt x="865" y="1919"/>
                  </a:lnTo>
                  <a:lnTo>
                    <a:pt x="914" y="1901"/>
                  </a:lnTo>
                  <a:lnTo>
                    <a:pt x="962" y="1877"/>
                  </a:lnTo>
                  <a:lnTo>
                    <a:pt x="1007" y="1850"/>
                  </a:lnTo>
                  <a:lnTo>
                    <a:pt x="1048" y="1818"/>
                  </a:lnTo>
                  <a:lnTo>
                    <a:pt x="1085" y="1783"/>
                  </a:lnTo>
                  <a:lnTo>
                    <a:pt x="1119" y="1745"/>
                  </a:lnTo>
                  <a:lnTo>
                    <a:pt x="1149" y="1703"/>
                  </a:lnTo>
                  <a:lnTo>
                    <a:pt x="1173" y="1659"/>
                  </a:lnTo>
                  <a:lnTo>
                    <a:pt x="1194" y="1612"/>
                  </a:lnTo>
                  <a:lnTo>
                    <a:pt x="1210" y="1563"/>
                  </a:lnTo>
                  <a:lnTo>
                    <a:pt x="1222" y="1512"/>
                  </a:lnTo>
                  <a:lnTo>
                    <a:pt x="1227" y="1459"/>
                  </a:lnTo>
                  <a:lnTo>
                    <a:pt x="1272" y="779"/>
                  </a:lnTo>
                  <a:lnTo>
                    <a:pt x="1210" y="764"/>
                  </a:lnTo>
                  <a:lnTo>
                    <a:pt x="1155" y="748"/>
                  </a:lnTo>
                  <a:lnTo>
                    <a:pt x="1105" y="733"/>
                  </a:lnTo>
                  <a:lnTo>
                    <a:pt x="1062" y="718"/>
                  </a:lnTo>
                  <a:lnTo>
                    <a:pt x="1025" y="703"/>
                  </a:lnTo>
                  <a:lnTo>
                    <a:pt x="994" y="689"/>
                  </a:lnTo>
                  <a:lnTo>
                    <a:pt x="957" y="668"/>
                  </a:lnTo>
                  <a:lnTo>
                    <a:pt x="924" y="646"/>
                  </a:lnTo>
                  <a:lnTo>
                    <a:pt x="896" y="623"/>
                  </a:lnTo>
                  <a:lnTo>
                    <a:pt x="873" y="600"/>
                  </a:lnTo>
                  <a:close/>
                  <a:moveTo>
                    <a:pt x="1079" y="176"/>
                  </a:moveTo>
                  <a:lnTo>
                    <a:pt x="964" y="482"/>
                  </a:lnTo>
                  <a:lnTo>
                    <a:pt x="964" y="483"/>
                  </a:lnTo>
                  <a:lnTo>
                    <a:pt x="964" y="483"/>
                  </a:lnTo>
                  <a:lnTo>
                    <a:pt x="965" y="488"/>
                  </a:lnTo>
                  <a:lnTo>
                    <a:pt x="969" y="497"/>
                  </a:lnTo>
                  <a:lnTo>
                    <a:pt x="977" y="507"/>
                  </a:lnTo>
                  <a:lnTo>
                    <a:pt x="989" y="519"/>
                  </a:lnTo>
                  <a:lnTo>
                    <a:pt x="1005" y="533"/>
                  </a:lnTo>
                  <a:lnTo>
                    <a:pt x="1029" y="549"/>
                  </a:lnTo>
                  <a:lnTo>
                    <a:pt x="1057" y="565"/>
                  </a:lnTo>
                  <a:lnTo>
                    <a:pt x="1070" y="571"/>
                  </a:lnTo>
                  <a:lnTo>
                    <a:pt x="1087" y="579"/>
                  </a:lnTo>
                  <a:lnTo>
                    <a:pt x="1107" y="587"/>
                  </a:lnTo>
                  <a:lnTo>
                    <a:pt x="1133" y="596"/>
                  </a:lnTo>
                  <a:lnTo>
                    <a:pt x="1161" y="605"/>
                  </a:lnTo>
                  <a:lnTo>
                    <a:pt x="1196" y="616"/>
                  </a:lnTo>
                  <a:lnTo>
                    <a:pt x="1236" y="626"/>
                  </a:lnTo>
                  <a:lnTo>
                    <a:pt x="1281" y="638"/>
                  </a:lnTo>
                  <a:lnTo>
                    <a:pt x="1288" y="536"/>
                  </a:lnTo>
                  <a:lnTo>
                    <a:pt x="1288" y="492"/>
                  </a:lnTo>
                  <a:lnTo>
                    <a:pt x="1283" y="449"/>
                  </a:lnTo>
                  <a:lnTo>
                    <a:pt x="1274" y="407"/>
                  </a:lnTo>
                  <a:lnTo>
                    <a:pt x="1259" y="366"/>
                  </a:lnTo>
                  <a:lnTo>
                    <a:pt x="1240" y="328"/>
                  </a:lnTo>
                  <a:lnTo>
                    <a:pt x="1217" y="291"/>
                  </a:lnTo>
                  <a:lnTo>
                    <a:pt x="1188" y="257"/>
                  </a:lnTo>
                  <a:lnTo>
                    <a:pt x="1154" y="225"/>
                  </a:lnTo>
                  <a:lnTo>
                    <a:pt x="1118" y="199"/>
                  </a:lnTo>
                  <a:lnTo>
                    <a:pt x="1079" y="176"/>
                  </a:lnTo>
                  <a:close/>
                  <a:moveTo>
                    <a:pt x="510" y="139"/>
                  </a:moveTo>
                  <a:lnTo>
                    <a:pt x="467" y="142"/>
                  </a:lnTo>
                  <a:lnTo>
                    <a:pt x="423" y="150"/>
                  </a:lnTo>
                  <a:lnTo>
                    <a:pt x="383" y="163"/>
                  </a:lnTo>
                  <a:lnTo>
                    <a:pt x="343" y="180"/>
                  </a:lnTo>
                  <a:lnTo>
                    <a:pt x="305" y="201"/>
                  </a:lnTo>
                  <a:lnTo>
                    <a:pt x="272" y="227"/>
                  </a:lnTo>
                  <a:lnTo>
                    <a:pt x="239" y="257"/>
                  </a:lnTo>
                  <a:lnTo>
                    <a:pt x="211" y="291"/>
                  </a:lnTo>
                  <a:lnTo>
                    <a:pt x="187" y="328"/>
                  </a:lnTo>
                  <a:lnTo>
                    <a:pt x="168" y="366"/>
                  </a:lnTo>
                  <a:lnTo>
                    <a:pt x="154" y="407"/>
                  </a:lnTo>
                  <a:lnTo>
                    <a:pt x="144" y="449"/>
                  </a:lnTo>
                  <a:lnTo>
                    <a:pt x="139" y="492"/>
                  </a:lnTo>
                  <a:lnTo>
                    <a:pt x="139" y="536"/>
                  </a:lnTo>
                  <a:lnTo>
                    <a:pt x="153" y="743"/>
                  </a:lnTo>
                  <a:lnTo>
                    <a:pt x="224" y="735"/>
                  </a:lnTo>
                  <a:lnTo>
                    <a:pt x="290" y="724"/>
                  </a:lnTo>
                  <a:lnTo>
                    <a:pt x="350" y="711"/>
                  </a:lnTo>
                  <a:lnTo>
                    <a:pt x="407" y="697"/>
                  </a:lnTo>
                  <a:lnTo>
                    <a:pt x="459" y="681"/>
                  </a:lnTo>
                  <a:lnTo>
                    <a:pt x="507" y="665"/>
                  </a:lnTo>
                  <a:lnTo>
                    <a:pt x="550" y="646"/>
                  </a:lnTo>
                  <a:lnTo>
                    <a:pt x="590" y="628"/>
                  </a:lnTo>
                  <a:lnTo>
                    <a:pt x="626" y="609"/>
                  </a:lnTo>
                  <a:lnTo>
                    <a:pt x="658" y="591"/>
                  </a:lnTo>
                  <a:lnTo>
                    <a:pt x="685" y="573"/>
                  </a:lnTo>
                  <a:lnTo>
                    <a:pt x="720" y="548"/>
                  </a:lnTo>
                  <a:lnTo>
                    <a:pt x="749" y="524"/>
                  </a:lnTo>
                  <a:lnTo>
                    <a:pt x="774" y="502"/>
                  </a:lnTo>
                  <a:lnTo>
                    <a:pt x="794" y="481"/>
                  </a:lnTo>
                  <a:lnTo>
                    <a:pt x="810" y="463"/>
                  </a:lnTo>
                  <a:lnTo>
                    <a:pt x="822" y="447"/>
                  </a:lnTo>
                  <a:lnTo>
                    <a:pt x="830" y="435"/>
                  </a:lnTo>
                  <a:lnTo>
                    <a:pt x="836" y="428"/>
                  </a:lnTo>
                  <a:lnTo>
                    <a:pt x="944" y="140"/>
                  </a:lnTo>
                  <a:lnTo>
                    <a:pt x="916" y="139"/>
                  </a:lnTo>
                  <a:lnTo>
                    <a:pt x="510" y="139"/>
                  </a:lnTo>
                  <a:close/>
                  <a:moveTo>
                    <a:pt x="510" y="0"/>
                  </a:moveTo>
                  <a:lnTo>
                    <a:pt x="916" y="0"/>
                  </a:lnTo>
                  <a:lnTo>
                    <a:pt x="969" y="3"/>
                  </a:lnTo>
                  <a:lnTo>
                    <a:pt x="1021" y="11"/>
                  </a:lnTo>
                  <a:lnTo>
                    <a:pt x="1071" y="25"/>
                  </a:lnTo>
                  <a:lnTo>
                    <a:pt x="1120" y="43"/>
                  </a:lnTo>
                  <a:lnTo>
                    <a:pt x="1167" y="65"/>
                  </a:lnTo>
                  <a:lnTo>
                    <a:pt x="1210" y="93"/>
                  </a:lnTo>
                  <a:lnTo>
                    <a:pt x="1252" y="126"/>
                  </a:lnTo>
                  <a:lnTo>
                    <a:pt x="1290" y="163"/>
                  </a:lnTo>
                  <a:lnTo>
                    <a:pt x="1324" y="203"/>
                  </a:lnTo>
                  <a:lnTo>
                    <a:pt x="1353" y="246"/>
                  </a:lnTo>
                  <a:lnTo>
                    <a:pt x="1378" y="292"/>
                  </a:lnTo>
                  <a:lnTo>
                    <a:pt x="1398" y="339"/>
                  </a:lnTo>
                  <a:lnTo>
                    <a:pt x="1413" y="389"/>
                  </a:lnTo>
                  <a:lnTo>
                    <a:pt x="1422" y="440"/>
                  </a:lnTo>
                  <a:lnTo>
                    <a:pt x="1428" y="492"/>
                  </a:lnTo>
                  <a:lnTo>
                    <a:pt x="1427" y="545"/>
                  </a:lnTo>
                  <a:lnTo>
                    <a:pt x="1415" y="729"/>
                  </a:lnTo>
                  <a:lnTo>
                    <a:pt x="1415" y="729"/>
                  </a:lnTo>
                  <a:lnTo>
                    <a:pt x="1366" y="1469"/>
                  </a:lnTo>
                  <a:lnTo>
                    <a:pt x="1360" y="1529"/>
                  </a:lnTo>
                  <a:lnTo>
                    <a:pt x="1348" y="1588"/>
                  </a:lnTo>
                  <a:lnTo>
                    <a:pt x="1330" y="1645"/>
                  </a:lnTo>
                  <a:lnTo>
                    <a:pt x="1308" y="1700"/>
                  </a:lnTo>
                  <a:lnTo>
                    <a:pt x="1281" y="1752"/>
                  </a:lnTo>
                  <a:lnTo>
                    <a:pt x="1249" y="1802"/>
                  </a:lnTo>
                  <a:lnTo>
                    <a:pt x="1213" y="1849"/>
                  </a:lnTo>
                  <a:lnTo>
                    <a:pt x="1173" y="1892"/>
                  </a:lnTo>
                  <a:lnTo>
                    <a:pt x="1129" y="1932"/>
                  </a:lnTo>
                  <a:lnTo>
                    <a:pt x="1081" y="1967"/>
                  </a:lnTo>
                  <a:lnTo>
                    <a:pt x="1029" y="1999"/>
                  </a:lnTo>
                  <a:lnTo>
                    <a:pt x="979" y="2025"/>
                  </a:lnTo>
                  <a:lnTo>
                    <a:pt x="927" y="2045"/>
                  </a:lnTo>
                  <a:lnTo>
                    <a:pt x="875" y="2061"/>
                  </a:lnTo>
                  <a:lnTo>
                    <a:pt x="822" y="2071"/>
                  </a:lnTo>
                  <a:lnTo>
                    <a:pt x="768" y="2079"/>
                  </a:lnTo>
                  <a:lnTo>
                    <a:pt x="714" y="2081"/>
                  </a:lnTo>
                  <a:lnTo>
                    <a:pt x="660" y="2079"/>
                  </a:lnTo>
                  <a:lnTo>
                    <a:pt x="606" y="2071"/>
                  </a:lnTo>
                  <a:lnTo>
                    <a:pt x="553" y="2061"/>
                  </a:lnTo>
                  <a:lnTo>
                    <a:pt x="500" y="2045"/>
                  </a:lnTo>
                  <a:lnTo>
                    <a:pt x="449" y="2025"/>
                  </a:lnTo>
                  <a:lnTo>
                    <a:pt x="399" y="1999"/>
                  </a:lnTo>
                  <a:lnTo>
                    <a:pt x="347" y="1967"/>
                  </a:lnTo>
                  <a:lnTo>
                    <a:pt x="298" y="1932"/>
                  </a:lnTo>
                  <a:lnTo>
                    <a:pt x="254" y="1892"/>
                  </a:lnTo>
                  <a:lnTo>
                    <a:pt x="213" y="1849"/>
                  </a:lnTo>
                  <a:lnTo>
                    <a:pt x="177" y="1802"/>
                  </a:lnTo>
                  <a:lnTo>
                    <a:pt x="146" y="1752"/>
                  </a:lnTo>
                  <a:lnTo>
                    <a:pt x="119" y="1700"/>
                  </a:lnTo>
                  <a:lnTo>
                    <a:pt x="97" y="1645"/>
                  </a:lnTo>
                  <a:lnTo>
                    <a:pt x="80" y="1588"/>
                  </a:lnTo>
                  <a:lnTo>
                    <a:pt x="68" y="1529"/>
                  </a:lnTo>
                  <a:lnTo>
                    <a:pt x="60" y="1469"/>
                  </a:lnTo>
                  <a:lnTo>
                    <a:pt x="19" y="822"/>
                  </a:lnTo>
                  <a:lnTo>
                    <a:pt x="1" y="545"/>
                  </a:lnTo>
                  <a:lnTo>
                    <a:pt x="0" y="492"/>
                  </a:lnTo>
                  <a:lnTo>
                    <a:pt x="4" y="440"/>
                  </a:lnTo>
                  <a:lnTo>
                    <a:pt x="14" y="389"/>
                  </a:lnTo>
                  <a:lnTo>
                    <a:pt x="29" y="339"/>
                  </a:lnTo>
                  <a:lnTo>
                    <a:pt x="49" y="292"/>
                  </a:lnTo>
                  <a:lnTo>
                    <a:pt x="73" y="246"/>
                  </a:lnTo>
                  <a:lnTo>
                    <a:pt x="103" y="203"/>
                  </a:lnTo>
                  <a:lnTo>
                    <a:pt x="138" y="163"/>
                  </a:lnTo>
                  <a:lnTo>
                    <a:pt x="176" y="126"/>
                  </a:lnTo>
                  <a:lnTo>
                    <a:pt x="217" y="93"/>
                  </a:lnTo>
                  <a:lnTo>
                    <a:pt x="261" y="65"/>
                  </a:lnTo>
                  <a:lnTo>
                    <a:pt x="308" y="43"/>
                  </a:lnTo>
                  <a:lnTo>
                    <a:pt x="355" y="25"/>
                  </a:lnTo>
                  <a:lnTo>
                    <a:pt x="405" y="11"/>
                  </a:lnTo>
                  <a:lnTo>
                    <a:pt x="457" y="3"/>
                  </a:lnTo>
                  <a:lnTo>
                    <a:pt x="510" y="0"/>
                  </a:lnTo>
                  <a:close/>
                </a:path>
              </a:pathLst>
            </a:custGeom>
            <a:grpFill/>
            <a:ln w="0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87"/>
            <p:cNvSpPr>
              <a:spLocks noEditPoints="1"/>
            </p:cNvSpPr>
            <p:nvPr/>
          </p:nvSpPr>
          <p:spPr bwMode="auto">
            <a:xfrm>
              <a:off x="5353050" y="3806825"/>
              <a:ext cx="554038" cy="206375"/>
            </a:xfrm>
            <a:custGeom>
              <a:avLst/>
              <a:gdLst>
                <a:gd name="T0" fmla="*/ 810 w 3494"/>
                <a:gd name="T1" fmla="*/ 183 h 1303"/>
                <a:gd name="T2" fmla="*/ 673 w 3494"/>
                <a:gd name="T3" fmla="*/ 240 h 1303"/>
                <a:gd name="T4" fmla="*/ 548 w 3494"/>
                <a:gd name="T5" fmla="*/ 318 h 1303"/>
                <a:gd name="T6" fmla="*/ 439 w 3494"/>
                <a:gd name="T7" fmla="*/ 417 h 1303"/>
                <a:gd name="T8" fmla="*/ 347 w 3494"/>
                <a:gd name="T9" fmla="*/ 531 h 1303"/>
                <a:gd name="T10" fmla="*/ 274 w 3494"/>
                <a:gd name="T11" fmla="*/ 660 h 1303"/>
                <a:gd name="T12" fmla="*/ 222 w 3494"/>
                <a:gd name="T13" fmla="*/ 800 h 1303"/>
                <a:gd name="T14" fmla="*/ 153 w 3494"/>
                <a:gd name="T15" fmla="*/ 1163 h 1303"/>
                <a:gd name="T16" fmla="*/ 3288 w 3494"/>
                <a:gd name="T17" fmla="*/ 874 h 1303"/>
                <a:gd name="T18" fmla="*/ 3249 w 3494"/>
                <a:gd name="T19" fmla="*/ 728 h 1303"/>
                <a:gd name="T20" fmla="*/ 3186 w 3494"/>
                <a:gd name="T21" fmla="*/ 593 h 1303"/>
                <a:gd name="T22" fmla="*/ 3102 w 3494"/>
                <a:gd name="T23" fmla="*/ 472 h 1303"/>
                <a:gd name="T24" fmla="*/ 3002 w 3494"/>
                <a:gd name="T25" fmla="*/ 365 h 1303"/>
                <a:gd name="T26" fmla="*/ 2884 w 3494"/>
                <a:gd name="T27" fmla="*/ 277 h 1303"/>
                <a:gd name="T28" fmla="*/ 2752 w 3494"/>
                <a:gd name="T29" fmla="*/ 208 h 1303"/>
                <a:gd name="T30" fmla="*/ 2610 w 3494"/>
                <a:gd name="T31" fmla="*/ 162 h 1303"/>
                <a:gd name="T32" fmla="*/ 1781 w 3494"/>
                <a:gd name="T33" fmla="*/ 988 h 1303"/>
                <a:gd name="T34" fmla="*/ 1747 w 3494"/>
                <a:gd name="T35" fmla="*/ 997 h 1303"/>
                <a:gd name="T36" fmla="*/ 1712 w 3494"/>
                <a:gd name="T37" fmla="*/ 988 h 1303"/>
                <a:gd name="T38" fmla="*/ 883 w 3494"/>
                <a:gd name="T39" fmla="*/ 162 h 1303"/>
                <a:gd name="T40" fmla="*/ 1796 w 3494"/>
                <a:gd name="T41" fmla="*/ 578 h 1303"/>
                <a:gd name="T42" fmla="*/ 1747 w 3494"/>
                <a:gd name="T43" fmla="*/ 829 h 1303"/>
                <a:gd name="T44" fmla="*/ 2435 w 3494"/>
                <a:gd name="T45" fmla="*/ 140 h 1303"/>
                <a:gd name="T46" fmla="*/ 2235 w 3494"/>
                <a:gd name="T47" fmla="*/ 139 h 1303"/>
                <a:gd name="T48" fmla="*/ 1057 w 3494"/>
                <a:gd name="T49" fmla="*/ 140 h 1303"/>
                <a:gd name="T50" fmla="*/ 1547 w 3494"/>
                <a:gd name="T51" fmla="*/ 629 h 1303"/>
                <a:gd name="T52" fmla="*/ 1259 w 3494"/>
                <a:gd name="T53" fmla="*/ 139 h 1303"/>
                <a:gd name="T54" fmla="*/ 1085 w 3494"/>
                <a:gd name="T55" fmla="*/ 139 h 1303"/>
                <a:gd name="T56" fmla="*/ 1288 w 3494"/>
                <a:gd name="T57" fmla="*/ 0 h 1303"/>
                <a:gd name="T58" fmla="*/ 1323 w 3494"/>
                <a:gd name="T59" fmla="*/ 10 h 1303"/>
                <a:gd name="T60" fmla="*/ 1747 w 3494"/>
                <a:gd name="T61" fmla="*/ 431 h 1303"/>
                <a:gd name="T62" fmla="*/ 2171 w 3494"/>
                <a:gd name="T63" fmla="*/ 10 h 1303"/>
                <a:gd name="T64" fmla="*/ 2206 w 3494"/>
                <a:gd name="T65" fmla="*/ 0 h 1303"/>
                <a:gd name="T66" fmla="*/ 2472 w 3494"/>
                <a:gd name="T67" fmla="*/ 2 h 1303"/>
                <a:gd name="T68" fmla="*/ 2601 w 3494"/>
                <a:gd name="T69" fmla="*/ 18 h 1303"/>
                <a:gd name="T70" fmla="*/ 2676 w 3494"/>
                <a:gd name="T71" fmla="*/ 35 h 1303"/>
                <a:gd name="T72" fmla="*/ 2821 w 3494"/>
                <a:gd name="T73" fmla="*/ 86 h 1303"/>
                <a:gd name="T74" fmla="*/ 2957 w 3494"/>
                <a:gd name="T75" fmla="*/ 158 h 1303"/>
                <a:gd name="T76" fmla="*/ 3081 w 3494"/>
                <a:gd name="T77" fmla="*/ 249 h 1303"/>
                <a:gd name="T78" fmla="*/ 3192 w 3494"/>
                <a:gd name="T79" fmla="*/ 361 h 1303"/>
                <a:gd name="T80" fmla="*/ 3285 w 3494"/>
                <a:gd name="T81" fmla="*/ 486 h 1303"/>
                <a:gd name="T82" fmla="*/ 3357 w 3494"/>
                <a:gd name="T83" fmla="*/ 624 h 1303"/>
                <a:gd name="T84" fmla="*/ 3408 w 3494"/>
                <a:gd name="T85" fmla="*/ 772 h 1303"/>
                <a:gd name="T86" fmla="*/ 3493 w 3494"/>
                <a:gd name="T87" fmla="*/ 1220 h 1303"/>
                <a:gd name="T88" fmla="*/ 3490 w 3494"/>
                <a:gd name="T89" fmla="*/ 1251 h 1303"/>
                <a:gd name="T90" fmla="*/ 3477 w 3494"/>
                <a:gd name="T91" fmla="*/ 1278 h 1303"/>
                <a:gd name="T92" fmla="*/ 3453 w 3494"/>
                <a:gd name="T93" fmla="*/ 1297 h 1303"/>
                <a:gd name="T94" fmla="*/ 3424 w 3494"/>
                <a:gd name="T95" fmla="*/ 1303 h 1303"/>
                <a:gd name="T96" fmla="*/ 54 w 3494"/>
                <a:gd name="T97" fmla="*/ 1301 h 1303"/>
                <a:gd name="T98" fmla="*/ 28 w 3494"/>
                <a:gd name="T99" fmla="*/ 1288 h 1303"/>
                <a:gd name="T100" fmla="*/ 7 w 3494"/>
                <a:gd name="T101" fmla="*/ 1265 h 1303"/>
                <a:gd name="T102" fmla="*/ 0 w 3494"/>
                <a:gd name="T103" fmla="*/ 1236 h 1303"/>
                <a:gd name="T104" fmla="*/ 68 w 3494"/>
                <a:gd name="T105" fmla="*/ 849 h 1303"/>
                <a:gd name="T106" fmla="*/ 108 w 3494"/>
                <a:gd name="T107" fmla="*/ 697 h 1303"/>
                <a:gd name="T108" fmla="*/ 170 w 3494"/>
                <a:gd name="T109" fmla="*/ 554 h 1303"/>
                <a:gd name="T110" fmla="*/ 252 w 3494"/>
                <a:gd name="T111" fmla="*/ 421 h 1303"/>
                <a:gd name="T112" fmla="*/ 354 w 3494"/>
                <a:gd name="T113" fmla="*/ 302 h 1303"/>
                <a:gd name="T114" fmla="*/ 472 w 3494"/>
                <a:gd name="T115" fmla="*/ 202 h 1303"/>
                <a:gd name="T116" fmla="*/ 602 w 3494"/>
                <a:gd name="T117" fmla="*/ 119 h 1303"/>
                <a:gd name="T118" fmla="*/ 743 w 3494"/>
                <a:gd name="T119" fmla="*/ 58 h 1303"/>
                <a:gd name="T120" fmla="*/ 893 w 3494"/>
                <a:gd name="T121" fmla="*/ 18 h 1303"/>
                <a:gd name="T122" fmla="*/ 957 w 3494"/>
                <a:gd name="T123" fmla="*/ 9 h 1303"/>
                <a:gd name="T124" fmla="*/ 1085 w 3494"/>
                <a:gd name="T125" fmla="*/ 0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94" h="1303">
                  <a:moveTo>
                    <a:pt x="883" y="162"/>
                  </a:moveTo>
                  <a:lnTo>
                    <a:pt x="810" y="183"/>
                  </a:lnTo>
                  <a:lnTo>
                    <a:pt x="740" y="208"/>
                  </a:lnTo>
                  <a:lnTo>
                    <a:pt x="673" y="240"/>
                  </a:lnTo>
                  <a:lnTo>
                    <a:pt x="610" y="277"/>
                  </a:lnTo>
                  <a:lnTo>
                    <a:pt x="548" y="318"/>
                  </a:lnTo>
                  <a:lnTo>
                    <a:pt x="492" y="365"/>
                  </a:lnTo>
                  <a:lnTo>
                    <a:pt x="439" y="417"/>
                  </a:lnTo>
                  <a:lnTo>
                    <a:pt x="390" y="472"/>
                  </a:lnTo>
                  <a:lnTo>
                    <a:pt x="347" y="531"/>
                  </a:lnTo>
                  <a:lnTo>
                    <a:pt x="308" y="593"/>
                  </a:lnTo>
                  <a:lnTo>
                    <a:pt x="274" y="660"/>
                  </a:lnTo>
                  <a:lnTo>
                    <a:pt x="245" y="728"/>
                  </a:lnTo>
                  <a:lnTo>
                    <a:pt x="222" y="800"/>
                  </a:lnTo>
                  <a:lnTo>
                    <a:pt x="206" y="874"/>
                  </a:lnTo>
                  <a:lnTo>
                    <a:pt x="153" y="1163"/>
                  </a:lnTo>
                  <a:lnTo>
                    <a:pt x="3340" y="1163"/>
                  </a:lnTo>
                  <a:lnTo>
                    <a:pt x="3288" y="874"/>
                  </a:lnTo>
                  <a:lnTo>
                    <a:pt x="3271" y="800"/>
                  </a:lnTo>
                  <a:lnTo>
                    <a:pt x="3249" y="728"/>
                  </a:lnTo>
                  <a:lnTo>
                    <a:pt x="3220" y="660"/>
                  </a:lnTo>
                  <a:lnTo>
                    <a:pt x="3186" y="593"/>
                  </a:lnTo>
                  <a:lnTo>
                    <a:pt x="3147" y="531"/>
                  </a:lnTo>
                  <a:lnTo>
                    <a:pt x="3102" y="472"/>
                  </a:lnTo>
                  <a:lnTo>
                    <a:pt x="3055" y="417"/>
                  </a:lnTo>
                  <a:lnTo>
                    <a:pt x="3002" y="365"/>
                  </a:lnTo>
                  <a:lnTo>
                    <a:pt x="2944" y="318"/>
                  </a:lnTo>
                  <a:lnTo>
                    <a:pt x="2884" y="277"/>
                  </a:lnTo>
                  <a:lnTo>
                    <a:pt x="2820" y="240"/>
                  </a:lnTo>
                  <a:lnTo>
                    <a:pt x="2752" y="208"/>
                  </a:lnTo>
                  <a:lnTo>
                    <a:pt x="2682" y="183"/>
                  </a:lnTo>
                  <a:lnTo>
                    <a:pt x="2610" y="162"/>
                  </a:lnTo>
                  <a:lnTo>
                    <a:pt x="1796" y="976"/>
                  </a:lnTo>
                  <a:lnTo>
                    <a:pt x="1781" y="988"/>
                  </a:lnTo>
                  <a:lnTo>
                    <a:pt x="1764" y="994"/>
                  </a:lnTo>
                  <a:lnTo>
                    <a:pt x="1747" y="997"/>
                  </a:lnTo>
                  <a:lnTo>
                    <a:pt x="1729" y="994"/>
                  </a:lnTo>
                  <a:lnTo>
                    <a:pt x="1712" y="988"/>
                  </a:lnTo>
                  <a:lnTo>
                    <a:pt x="1697" y="976"/>
                  </a:lnTo>
                  <a:lnTo>
                    <a:pt x="883" y="162"/>
                  </a:lnTo>
                  <a:close/>
                  <a:moveTo>
                    <a:pt x="2235" y="139"/>
                  </a:moveTo>
                  <a:lnTo>
                    <a:pt x="1796" y="578"/>
                  </a:lnTo>
                  <a:lnTo>
                    <a:pt x="1646" y="728"/>
                  </a:lnTo>
                  <a:lnTo>
                    <a:pt x="1747" y="829"/>
                  </a:lnTo>
                  <a:lnTo>
                    <a:pt x="2092" y="484"/>
                  </a:lnTo>
                  <a:lnTo>
                    <a:pt x="2435" y="140"/>
                  </a:lnTo>
                  <a:lnTo>
                    <a:pt x="2409" y="139"/>
                  </a:lnTo>
                  <a:lnTo>
                    <a:pt x="2235" y="139"/>
                  </a:lnTo>
                  <a:close/>
                  <a:moveTo>
                    <a:pt x="1085" y="139"/>
                  </a:moveTo>
                  <a:lnTo>
                    <a:pt x="1057" y="140"/>
                  </a:lnTo>
                  <a:lnTo>
                    <a:pt x="1402" y="484"/>
                  </a:lnTo>
                  <a:lnTo>
                    <a:pt x="1547" y="629"/>
                  </a:lnTo>
                  <a:lnTo>
                    <a:pt x="1648" y="530"/>
                  </a:lnTo>
                  <a:lnTo>
                    <a:pt x="1259" y="139"/>
                  </a:lnTo>
                  <a:lnTo>
                    <a:pt x="1259" y="139"/>
                  </a:lnTo>
                  <a:lnTo>
                    <a:pt x="1085" y="139"/>
                  </a:lnTo>
                  <a:close/>
                  <a:moveTo>
                    <a:pt x="1085" y="0"/>
                  </a:moveTo>
                  <a:lnTo>
                    <a:pt x="1288" y="0"/>
                  </a:lnTo>
                  <a:lnTo>
                    <a:pt x="1306" y="2"/>
                  </a:lnTo>
                  <a:lnTo>
                    <a:pt x="1323" y="10"/>
                  </a:lnTo>
                  <a:lnTo>
                    <a:pt x="1336" y="20"/>
                  </a:lnTo>
                  <a:lnTo>
                    <a:pt x="1747" y="431"/>
                  </a:lnTo>
                  <a:lnTo>
                    <a:pt x="2156" y="20"/>
                  </a:lnTo>
                  <a:lnTo>
                    <a:pt x="2171" y="10"/>
                  </a:lnTo>
                  <a:lnTo>
                    <a:pt x="2188" y="2"/>
                  </a:lnTo>
                  <a:lnTo>
                    <a:pt x="2206" y="0"/>
                  </a:lnTo>
                  <a:lnTo>
                    <a:pt x="2409" y="0"/>
                  </a:lnTo>
                  <a:lnTo>
                    <a:pt x="2472" y="2"/>
                  </a:lnTo>
                  <a:lnTo>
                    <a:pt x="2537" y="9"/>
                  </a:lnTo>
                  <a:lnTo>
                    <a:pt x="2601" y="18"/>
                  </a:lnTo>
                  <a:lnTo>
                    <a:pt x="2601" y="18"/>
                  </a:lnTo>
                  <a:lnTo>
                    <a:pt x="2676" y="35"/>
                  </a:lnTo>
                  <a:lnTo>
                    <a:pt x="2750" y="58"/>
                  </a:lnTo>
                  <a:lnTo>
                    <a:pt x="2821" y="86"/>
                  </a:lnTo>
                  <a:lnTo>
                    <a:pt x="2890" y="119"/>
                  </a:lnTo>
                  <a:lnTo>
                    <a:pt x="2957" y="158"/>
                  </a:lnTo>
                  <a:lnTo>
                    <a:pt x="3021" y="202"/>
                  </a:lnTo>
                  <a:lnTo>
                    <a:pt x="3081" y="249"/>
                  </a:lnTo>
                  <a:lnTo>
                    <a:pt x="3138" y="302"/>
                  </a:lnTo>
                  <a:lnTo>
                    <a:pt x="3192" y="361"/>
                  </a:lnTo>
                  <a:lnTo>
                    <a:pt x="3241" y="421"/>
                  </a:lnTo>
                  <a:lnTo>
                    <a:pt x="3285" y="486"/>
                  </a:lnTo>
                  <a:lnTo>
                    <a:pt x="3324" y="554"/>
                  </a:lnTo>
                  <a:lnTo>
                    <a:pt x="3357" y="624"/>
                  </a:lnTo>
                  <a:lnTo>
                    <a:pt x="3385" y="697"/>
                  </a:lnTo>
                  <a:lnTo>
                    <a:pt x="3408" y="772"/>
                  </a:lnTo>
                  <a:lnTo>
                    <a:pt x="3425" y="849"/>
                  </a:lnTo>
                  <a:lnTo>
                    <a:pt x="3493" y="1220"/>
                  </a:lnTo>
                  <a:lnTo>
                    <a:pt x="3494" y="1236"/>
                  </a:lnTo>
                  <a:lnTo>
                    <a:pt x="3490" y="1251"/>
                  </a:lnTo>
                  <a:lnTo>
                    <a:pt x="3485" y="1265"/>
                  </a:lnTo>
                  <a:lnTo>
                    <a:pt x="3477" y="1278"/>
                  </a:lnTo>
                  <a:lnTo>
                    <a:pt x="3466" y="1288"/>
                  </a:lnTo>
                  <a:lnTo>
                    <a:pt x="3453" y="1297"/>
                  </a:lnTo>
                  <a:lnTo>
                    <a:pt x="3438" y="1301"/>
                  </a:lnTo>
                  <a:lnTo>
                    <a:pt x="3424" y="1303"/>
                  </a:lnTo>
                  <a:lnTo>
                    <a:pt x="70" y="1303"/>
                  </a:lnTo>
                  <a:lnTo>
                    <a:pt x="54" y="1301"/>
                  </a:lnTo>
                  <a:lnTo>
                    <a:pt x="40" y="1297"/>
                  </a:lnTo>
                  <a:lnTo>
                    <a:pt x="28" y="1288"/>
                  </a:lnTo>
                  <a:lnTo>
                    <a:pt x="16" y="1278"/>
                  </a:lnTo>
                  <a:lnTo>
                    <a:pt x="7" y="1265"/>
                  </a:lnTo>
                  <a:lnTo>
                    <a:pt x="2" y="1251"/>
                  </a:lnTo>
                  <a:lnTo>
                    <a:pt x="0" y="1236"/>
                  </a:lnTo>
                  <a:lnTo>
                    <a:pt x="1" y="1220"/>
                  </a:lnTo>
                  <a:lnTo>
                    <a:pt x="68" y="849"/>
                  </a:lnTo>
                  <a:lnTo>
                    <a:pt x="86" y="772"/>
                  </a:lnTo>
                  <a:lnTo>
                    <a:pt x="108" y="697"/>
                  </a:lnTo>
                  <a:lnTo>
                    <a:pt x="136" y="624"/>
                  </a:lnTo>
                  <a:lnTo>
                    <a:pt x="170" y="554"/>
                  </a:lnTo>
                  <a:lnTo>
                    <a:pt x="208" y="486"/>
                  </a:lnTo>
                  <a:lnTo>
                    <a:pt x="252" y="421"/>
                  </a:lnTo>
                  <a:lnTo>
                    <a:pt x="301" y="361"/>
                  </a:lnTo>
                  <a:lnTo>
                    <a:pt x="354" y="302"/>
                  </a:lnTo>
                  <a:lnTo>
                    <a:pt x="412" y="249"/>
                  </a:lnTo>
                  <a:lnTo>
                    <a:pt x="472" y="202"/>
                  </a:lnTo>
                  <a:lnTo>
                    <a:pt x="536" y="158"/>
                  </a:lnTo>
                  <a:lnTo>
                    <a:pt x="602" y="119"/>
                  </a:lnTo>
                  <a:lnTo>
                    <a:pt x="671" y="86"/>
                  </a:lnTo>
                  <a:lnTo>
                    <a:pt x="743" y="58"/>
                  </a:lnTo>
                  <a:lnTo>
                    <a:pt x="818" y="35"/>
                  </a:lnTo>
                  <a:lnTo>
                    <a:pt x="893" y="18"/>
                  </a:lnTo>
                  <a:lnTo>
                    <a:pt x="893" y="18"/>
                  </a:lnTo>
                  <a:lnTo>
                    <a:pt x="957" y="9"/>
                  </a:lnTo>
                  <a:lnTo>
                    <a:pt x="1020" y="2"/>
                  </a:lnTo>
                  <a:lnTo>
                    <a:pt x="1085" y="0"/>
                  </a:lnTo>
                  <a:close/>
                </a:path>
              </a:pathLst>
            </a:custGeom>
            <a:grpFill/>
            <a:ln w="0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Скругленный прямоугольник 22"/>
          <p:cNvSpPr/>
          <p:nvPr/>
        </p:nvSpPr>
        <p:spPr>
          <a:xfrm>
            <a:off x="6298870" y="1500924"/>
            <a:ext cx="5740267" cy="18681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MD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25,3 % din erori de administrare este medicația dozei greșite. </a:t>
            </a:r>
            <a:endParaRPr lang="ro-MD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158" y="1684250"/>
            <a:ext cx="1262788" cy="547208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6298869" y="3601282"/>
            <a:ext cx="5740267" cy="3101679"/>
            <a:chOff x="6200899" y="3440627"/>
            <a:chExt cx="5740267" cy="3101679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6200899" y="3440627"/>
              <a:ext cx="5740267" cy="310167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o-MD" sz="28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   Verificați </a:t>
              </a:r>
              <a:r>
                <a:rPr lang="ro-MD" sz="2800" dirty="0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foaia de prescripții înainte </a:t>
              </a:r>
              <a:r>
                <a:rPr lang="ro-MD" sz="28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 a </a:t>
              </a:r>
              <a:r>
                <a:rPr lang="ro-MD" sz="2800" dirty="0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administra orice medicament</a:t>
              </a:r>
              <a:r>
                <a:rPr lang="ro-MD" sz="28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Dozele </a:t>
              </a:r>
              <a:r>
                <a:rPr lang="ro-MD" sz="2800" dirty="0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indicate trebuie </a:t>
              </a:r>
              <a:r>
                <a:rPr lang="ro-MD" sz="28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 corespundă cu cele </a:t>
              </a:r>
              <a:r>
                <a:rPr lang="ro-MD" sz="2800" dirty="0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din foaie de prescripții</a:t>
              </a:r>
              <a:endParaRPr lang="ro-M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0901" y="3736181"/>
              <a:ext cx="1593075" cy="6192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026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2382" y="22608"/>
            <a:ext cx="7976755" cy="1091045"/>
          </a:xfrm>
        </p:spPr>
        <p:txBody>
          <a:bodyPr rtlCol="0"/>
          <a:lstStyle/>
          <a:p>
            <a:pPr algn="r"/>
            <a:r>
              <a:rPr lang="ro-MD" dirty="0" smtClean="0">
                <a:latin typeface="Calibri" panose="020F0502020204030204" pitchFamily="34" charset="0"/>
                <a:cs typeface="Calibri" panose="020F0502020204030204" pitchFamily="34" charset="0"/>
              </a:rPr>
              <a:t>Calea </a:t>
            </a:r>
            <a:r>
              <a:rPr lang="ro-MD" dirty="0">
                <a:latin typeface="Calibri" panose="020F0502020204030204" pitchFamily="34" charset="0"/>
                <a:cs typeface="Calibri" panose="020F0502020204030204" pitchFamily="34" charset="0"/>
              </a:rPr>
              <a:t>de administrare </a:t>
            </a:r>
            <a:r>
              <a:rPr lang="ro-MD" dirty="0" smtClean="0">
                <a:latin typeface="Calibri" panose="020F0502020204030204" pitchFamily="34" charset="0"/>
                <a:cs typeface="Calibri" panose="020F0502020204030204" pitchFamily="34" charset="0"/>
              </a:rPr>
              <a:t>potrivită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838201" y="1569272"/>
            <a:ext cx="4284518" cy="2327564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Este imposibil de greșit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calea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administrare</a:t>
            </a:r>
            <a:r>
              <a:rPr lang="ro-MD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endParaRPr lang="ru-RU" sz="2400" dirty="0" err="1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oup 964"/>
          <p:cNvGrpSpPr/>
          <p:nvPr/>
        </p:nvGrpSpPr>
        <p:grpSpPr>
          <a:xfrm>
            <a:off x="609600" y="4705090"/>
            <a:ext cx="1616438" cy="1482943"/>
            <a:chOff x="5353050" y="3465513"/>
            <a:chExt cx="554038" cy="547687"/>
          </a:xfrm>
          <a:solidFill>
            <a:schemeClr val="accent1">
              <a:lumMod val="50000"/>
            </a:schemeClr>
          </a:solidFill>
        </p:grpSpPr>
        <p:sp>
          <p:nvSpPr>
            <p:cNvPr id="13" name="Freeform 286"/>
            <p:cNvSpPr>
              <a:spLocks noEditPoints="1"/>
            </p:cNvSpPr>
            <p:nvPr/>
          </p:nvSpPr>
          <p:spPr bwMode="auto">
            <a:xfrm>
              <a:off x="5516563" y="3465513"/>
              <a:ext cx="227013" cy="330200"/>
            </a:xfrm>
            <a:custGeom>
              <a:avLst/>
              <a:gdLst>
                <a:gd name="T0" fmla="*/ 797 w 1428"/>
                <a:gd name="T1" fmla="*/ 665 h 2081"/>
                <a:gd name="T2" fmla="*/ 648 w 1428"/>
                <a:gd name="T3" fmla="*/ 755 h 2081"/>
                <a:gd name="T4" fmla="*/ 439 w 1428"/>
                <a:gd name="T5" fmla="*/ 833 h 2081"/>
                <a:gd name="T6" fmla="*/ 162 w 1428"/>
                <a:gd name="T7" fmla="*/ 882 h 2081"/>
                <a:gd name="T8" fmla="*/ 233 w 1428"/>
                <a:gd name="T9" fmla="*/ 1612 h 2081"/>
                <a:gd name="T10" fmla="*/ 342 w 1428"/>
                <a:gd name="T11" fmla="*/ 1783 h 2081"/>
                <a:gd name="T12" fmla="*/ 513 w 1428"/>
                <a:gd name="T13" fmla="*/ 1901 h 2081"/>
                <a:gd name="T14" fmla="*/ 714 w 1428"/>
                <a:gd name="T15" fmla="*/ 1942 h 2081"/>
                <a:gd name="T16" fmla="*/ 914 w 1428"/>
                <a:gd name="T17" fmla="*/ 1901 h 2081"/>
                <a:gd name="T18" fmla="*/ 1085 w 1428"/>
                <a:gd name="T19" fmla="*/ 1783 h 2081"/>
                <a:gd name="T20" fmla="*/ 1194 w 1428"/>
                <a:gd name="T21" fmla="*/ 1612 h 2081"/>
                <a:gd name="T22" fmla="*/ 1272 w 1428"/>
                <a:gd name="T23" fmla="*/ 779 h 2081"/>
                <a:gd name="T24" fmla="*/ 1062 w 1428"/>
                <a:gd name="T25" fmla="*/ 718 h 2081"/>
                <a:gd name="T26" fmla="*/ 924 w 1428"/>
                <a:gd name="T27" fmla="*/ 646 h 2081"/>
                <a:gd name="T28" fmla="*/ 964 w 1428"/>
                <a:gd name="T29" fmla="*/ 482 h 2081"/>
                <a:gd name="T30" fmla="*/ 969 w 1428"/>
                <a:gd name="T31" fmla="*/ 497 h 2081"/>
                <a:gd name="T32" fmla="*/ 1029 w 1428"/>
                <a:gd name="T33" fmla="*/ 549 h 2081"/>
                <a:gd name="T34" fmla="*/ 1107 w 1428"/>
                <a:gd name="T35" fmla="*/ 587 h 2081"/>
                <a:gd name="T36" fmla="*/ 1236 w 1428"/>
                <a:gd name="T37" fmla="*/ 626 h 2081"/>
                <a:gd name="T38" fmla="*/ 1283 w 1428"/>
                <a:gd name="T39" fmla="*/ 449 h 2081"/>
                <a:gd name="T40" fmla="*/ 1217 w 1428"/>
                <a:gd name="T41" fmla="*/ 291 h 2081"/>
                <a:gd name="T42" fmla="*/ 1079 w 1428"/>
                <a:gd name="T43" fmla="*/ 176 h 2081"/>
                <a:gd name="T44" fmla="*/ 383 w 1428"/>
                <a:gd name="T45" fmla="*/ 163 h 2081"/>
                <a:gd name="T46" fmla="*/ 239 w 1428"/>
                <a:gd name="T47" fmla="*/ 257 h 2081"/>
                <a:gd name="T48" fmla="*/ 154 w 1428"/>
                <a:gd name="T49" fmla="*/ 407 h 2081"/>
                <a:gd name="T50" fmla="*/ 153 w 1428"/>
                <a:gd name="T51" fmla="*/ 743 h 2081"/>
                <a:gd name="T52" fmla="*/ 407 w 1428"/>
                <a:gd name="T53" fmla="*/ 697 h 2081"/>
                <a:gd name="T54" fmla="*/ 590 w 1428"/>
                <a:gd name="T55" fmla="*/ 628 h 2081"/>
                <a:gd name="T56" fmla="*/ 720 w 1428"/>
                <a:gd name="T57" fmla="*/ 548 h 2081"/>
                <a:gd name="T58" fmla="*/ 810 w 1428"/>
                <a:gd name="T59" fmla="*/ 463 h 2081"/>
                <a:gd name="T60" fmla="*/ 944 w 1428"/>
                <a:gd name="T61" fmla="*/ 140 h 2081"/>
                <a:gd name="T62" fmla="*/ 916 w 1428"/>
                <a:gd name="T63" fmla="*/ 0 h 2081"/>
                <a:gd name="T64" fmla="*/ 1120 w 1428"/>
                <a:gd name="T65" fmla="*/ 43 h 2081"/>
                <a:gd name="T66" fmla="*/ 1290 w 1428"/>
                <a:gd name="T67" fmla="*/ 163 h 2081"/>
                <a:gd name="T68" fmla="*/ 1398 w 1428"/>
                <a:gd name="T69" fmla="*/ 339 h 2081"/>
                <a:gd name="T70" fmla="*/ 1427 w 1428"/>
                <a:gd name="T71" fmla="*/ 545 h 2081"/>
                <a:gd name="T72" fmla="*/ 1360 w 1428"/>
                <a:gd name="T73" fmla="*/ 1529 h 2081"/>
                <a:gd name="T74" fmla="*/ 1281 w 1428"/>
                <a:gd name="T75" fmla="*/ 1752 h 2081"/>
                <a:gd name="T76" fmla="*/ 1129 w 1428"/>
                <a:gd name="T77" fmla="*/ 1932 h 2081"/>
                <a:gd name="T78" fmla="*/ 927 w 1428"/>
                <a:gd name="T79" fmla="*/ 2045 h 2081"/>
                <a:gd name="T80" fmla="*/ 714 w 1428"/>
                <a:gd name="T81" fmla="*/ 2081 h 2081"/>
                <a:gd name="T82" fmla="*/ 500 w 1428"/>
                <a:gd name="T83" fmla="*/ 2045 h 2081"/>
                <a:gd name="T84" fmla="*/ 298 w 1428"/>
                <a:gd name="T85" fmla="*/ 1932 h 2081"/>
                <a:gd name="T86" fmla="*/ 146 w 1428"/>
                <a:gd name="T87" fmla="*/ 1752 h 2081"/>
                <a:gd name="T88" fmla="*/ 68 w 1428"/>
                <a:gd name="T89" fmla="*/ 1529 h 2081"/>
                <a:gd name="T90" fmla="*/ 0 w 1428"/>
                <a:gd name="T91" fmla="*/ 492 h 2081"/>
                <a:gd name="T92" fmla="*/ 49 w 1428"/>
                <a:gd name="T93" fmla="*/ 292 h 2081"/>
                <a:gd name="T94" fmla="*/ 176 w 1428"/>
                <a:gd name="T95" fmla="*/ 126 h 2081"/>
                <a:gd name="T96" fmla="*/ 355 w 1428"/>
                <a:gd name="T97" fmla="*/ 25 h 2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28" h="2081">
                  <a:moveTo>
                    <a:pt x="873" y="600"/>
                  </a:moveTo>
                  <a:lnTo>
                    <a:pt x="851" y="621"/>
                  </a:lnTo>
                  <a:lnTo>
                    <a:pt x="825" y="642"/>
                  </a:lnTo>
                  <a:lnTo>
                    <a:pt x="797" y="665"/>
                  </a:lnTo>
                  <a:lnTo>
                    <a:pt x="765" y="688"/>
                  </a:lnTo>
                  <a:lnTo>
                    <a:pt x="729" y="710"/>
                  </a:lnTo>
                  <a:lnTo>
                    <a:pt x="690" y="732"/>
                  </a:lnTo>
                  <a:lnTo>
                    <a:pt x="648" y="755"/>
                  </a:lnTo>
                  <a:lnTo>
                    <a:pt x="601" y="776"/>
                  </a:lnTo>
                  <a:lnTo>
                    <a:pt x="552" y="796"/>
                  </a:lnTo>
                  <a:lnTo>
                    <a:pt x="497" y="815"/>
                  </a:lnTo>
                  <a:lnTo>
                    <a:pt x="439" y="833"/>
                  </a:lnTo>
                  <a:lnTo>
                    <a:pt x="377" y="848"/>
                  </a:lnTo>
                  <a:lnTo>
                    <a:pt x="310" y="862"/>
                  </a:lnTo>
                  <a:lnTo>
                    <a:pt x="238" y="874"/>
                  </a:lnTo>
                  <a:lnTo>
                    <a:pt x="162" y="882"/>
                  </a:lnTo>
                  <a:lnTo>
                    <a:pt x="199" y="1459"/>
                  </a:lnTo>
                  <a:lnTo>
                    <a:pt x="206" y="1512"/>
                  </a:lnTo>
                  <a:lnTo>
                    <a:pt x="216" y="1563"/>
                  </a:lnTo>
                  <a:lnTo>
                    <a:pt x="233" y="1612"/>
                  </a:lnTo>
                  <a:lnTo>
                    <a:pt x="254" y="1659"/>
                  </a:lnTo>
                  <a:lnTo>
                    <a:pt x="279" y="1703"/>
                  </a:lnTo>
                  <a:lnTo>
                    <a:pt x="309" y="1745"/>
                  </a:lnTo>
                  <a:lnTo>
                    <a:pt x="342" y="1783"/>
                  </a:lnTo>
                  <a:lnTo>
                    <a:pt x="380" y="1818"/>
                  </a:lnTo>
                  <a:lnTo>
                    <a:pt x="421" y="1850"/>
                  </a:lnTo>
                  <a:lnTo>
                    <a:pt x="466" y="1877"/>
                  </a:lnTo>
                  <a:lnTo>
                    <a:pt x="513" y="1901"/>
                  </a:lnTo>
                  <a:lnTo>
                    <a:pt x="562" y="1919"/>
                  </a:lnTo>
                  <a:lnTo>
                    <a:pt x="612" y="1931"/>
                  </a:lnTo>
                  <a:lnTo>
                    <a:pt x="663" y="1939"/>
                  </a:lnTo>
                  <a:lnTo>
                    <a:pt x="714" y="1942"/>
                  </a:lnTo>
                  <a:lnTo>
                    <a:pt x="765" y="1939"/>
                  </a:lnTo>
                  <a:lnTo>
                    <a:pt x="816" y="1931"/>
                  </a:lnTo>
                  <a:lnTo>
                    <a:pt x="865" y="1919"/>
                  </a:lnTo>
                  <a:lnTo>
                    <a:pt x="914" y="1901"/>
                  </a:lnTo>
                  <a:lnTo>
                    <a:pt x="962" y="1877"/>
                  </a:lnTo>
                  <a:lnTo>
                    <a:pt x="1007" y="1850"/>
                  </a:lnTo>
                  <a:lnTo>
                    <a:pt x="1048" y="1818"/>
                  </a:lnTo>
                  <a:lnTo>
                    <a:pt x="1085" y="1783"/>
                  </a:lnTo>
                  <a:lnTo>
                    <a:pt x="1119" y="1745"/>
                  </a:lnTo>
                  <a:lnTo>
                    <a:pt x="1149" y="1703"/>
                  </a:lnTo>
                  <a:lnTo>
                    <a:pt x="1173" y="1659"/>
                  </a:lnTo>
                  <a:lnTo>
                    <a:pt x="1194" y="1612"/>
                  </a:lnTo>
                  <a:lnTo>
                    <a:pt x="1210" y="1563"/>
                  </a:lnTo>
                  <a:lnTo>
                    <a:pt x="1222" y="1512"/>
                  </a:lnTo>
                  <a:lnTo>
                    <a:pt x="1227" y="1459"/>
                  </a:lnTo>
                  <a:lnTo>
                    <a:pt x="1272" y="779"/>
                  </a:lnTo>
                  <a:lnTo>
                    <a:pt x="1210" y="764"/>
                  </a:lnTo>
                  <a:lnTo>
                    <a:pt x="1155" y="748"/>
                  </a:lnTo>
                  <a:lnTo>
                    <a:pt x="1105" y="733"/>
                  </a:lnTo>
                  <a:lnTo>
                    <a:pt x="1062" y="718"/>
                  </a:lnTo>
                  <a:lnTo>
                    <a:pt x="1025" y="703"/>
                  </a:lnTo>
                  <a:lnTo>
                    <a:pt x="994" y="689"/>
                  </a:lnTo>
                  <a:lnTo>
                    <a:pt x="957" y="668"/>
                  </a:lnTo>
                  <a:lnTo>
                    <a:pt x="924" y="646"/>
                  </a:lnTo>
                  <a:lnTo>
                    <a:pt x="896" y="623"/>
                  </a:lnTo>
                  <a:lnTo>
                    <a:pt x="873" y="600"/>
                  </a:lnTo>
                  <a:close/>
                  <a:moveTo>
                    <a:pt x="1079" y="176"/>
                  </a:moveTo>
                  <a:lnTo>
                    <a:pt x="964" y="482"/>
                  </a:lnTo>
                  <a:lnTo>
                    <a:pt x="964" y="483"/>
                  </a:lnTo>
                  <a:lnTo>
                    <a:pt x="964" y="483"/>
                  </a:lnTo>
                  <a:lnTo>
                    <a:pt x="965" y="488"/>
                  </a:lnTo>
                  <a:lnTo>
                    <a:pt x="969" y="497"/>
                  </a:lnTo>
                  <a:lnTo>
                    <a:pt x="977" y="507"/>
                  </a:lnTo>
                  <a:lnTo>
                    <a:pt x="989" y="519"/>
                  </a:lnTo>
                  <a:lnTo>
                    <a:pt x="1005" y="533"/>
                  </a:lnTo>
                  <a:lnTo>
                    <a:pt x="1029" y="549"/>
                  </a:lnTo>
                  <a:lnTo>
                    <a:pt x="1057" y="565"/>
                  </a:lnTo>
                  <a:lnTo>
                    <a:pt x="1070" y="571"/>
                  </a:lnTo>
                  <a:lnTo>
                    <a:pt x="1087" y="579"/>
                  </a:lnTo>
                  <a:lnTo>
                    <a:pt x="1107" y="587"/>
                  </a:lnTo>
                  <a:lnTo>
                    <a:pt x="1133" y="596"/>
                  </a:lnTo>
                  <a:lnTo>
                    <a:pt x="1161" y="605"/>
                  </a:lnTo>
                  <a:lnTo>
                    <a:pt x="1196" y="616"/>
                  </a:lnTo>
                  <a:lnTo>
                    <a:pt x="1236" y="626"/>
                  </a:lnTo>
                  <a:lnTo>
                    <a:pt x="1281" y="638"/>
                  </a:lnTo>
                  <a:lnTo>
                    <a:pt x="1288" y="536"/>
                  </a:lnTo>
                  <a:lnTo>
                    <a:pt x="1288" y="492"/>
                  </a:lnTo>
                  <a:lnTo>
                    <a:pt x="1283" y="449"/>
                  </a:lnTo>
                  <a:lnTo>
                    <a:pt x="1274" y="407"/>
                  </a:lnTo>
                  <a:lnTo>
                    <a:pt x="1259" y="366"/>
                  </a:lnTo>
                  <a:lnTo>
                    <a:pt x="1240" y="328"/>
                  </a:lnTo>
                  <a:lnTo>
                    <a:pt x="1217" y="291"/>
                  </a:lnTo>
                  <a:lnTo>
                    <a:pt x="1188" y="257"/>
                  </a:lnTo>
                  <a:lnTo>
                    <a:pt x="1154" y="225"/>
                  </a:lnTo>
                  <a:lnTo>
                    <a:pt x="1118" y="199"/>
                  </a:lnTo>
                  <a:lnTo>
                    <a:pt x="1079" y="176"/>
                  </a:lnTo>
                  <a:close/>
                  <a:moveTo>
                    <a:pt x="510" y="139"/>
                  </a:moveTo>
                  <a:lnTo>
                    <a:pt x="467" y="142"/>
                  </a:lnTo>
                  <a:lnTo>
                    <a:pt x="423" y="150"/>
                  </a:lnTo>
                  <a:lnTo>
                    <a:pt x="383" y="163"/>
                  </a:lnTo>
                  <a:lnTo>
                    <a:pt x="343" y="180"/>
                  </a:lnTo>
                  <a:lnTo>
                    <a:pt x="305" y="201"/>
                  </a:lnTo>
                  <a:lnTo>
                    <a:pt x="272" y="227"/>
                  </a:lnTo>
                  <a:lnTo>
                    <a:pt x="239" y="257"/>
                  </a:lnTo>
                  <a:lnTo>
                    <a:pt x="211" y="291"/>
                  </a:lnTo>
                  <a:lnTo>
                    <a:pt x="187" y="328"/>
                  </a:lnTo>
                  <a:lnTo>
                    <a:pt x="168" y="366"/>
                  </a:lnTo>
                  <a:lnTo>
                    <a:pt x="154" y="407"/>
                  </a:lnTo>
                  <a:lnTo>
                    <a:pt x="144" y="449"/>
                  </a:lnTo>
                  <a:lnTo>
                    <a:pt x="139" y="492"/>
                  </a:lnTo>
                  <a:lnTo>
                    <a:pt x="139" y="536"/>
                  </a:lnTo>
                  <a:lnTo>
                    <a:pt x="153" y="743"/>
                  </a:lnTo>
                  <a:lnTo>
                    <a:pt x="224" y="735"/>
                  </a:lnTo>
                  <a:lnTo>
                    <a:pt x="290" y="724"/>
                  </a:lnTo>
                  <a:lnTo>
                    <a:pt x="350" y="711"/>
                  </a:lnTo>
                  <a:lnTo>
                    <a:pt x="407" y="697"/>
                  </a:lnTo>
                  <a:lnTo>
                    <a:pt x="459" y="681"/>
                  </a:lnTo>
                  <a:lnTo>
                    <a:pt x="507" y="665"/>
                  </a:lnTo>
                  <a:lnTo>
                    <a:pt x="550" y="646"/>
                  </a:lnTo>
                  <a:lnTo>
                    <a:pt x="590" y="628"/>
                  </a:lnTo>
                  <a:lnTo>
                    <a:pt x="626" y="609"/>
                  </a:lnTo>
                  <a:lnTo>
                    <a:pt x="658" y="591"/>
                  </a:lnTo>
                  <a:lnTo>
                    <a:pt x="685" y="573"/>
                  </a:lnTo>
                  <a:lnTo>
                    <a:pt x="720" y="548"/>
                  </a:lnTo>
                  <a:lnTo>
                    <a:pt x="749" y="524"/>
                  </a:lnTo>
                  <a:lnTo>
                    <a:pt x="774" y="502"/>
                  </a:lnTo>
                  <a:lnTo>
                    <a:pt x="794" y="481"/>
                  </a:lnTo>
                  <a:lnTo>
                    <a:pt x="810" y="463"/>
                  </a:lnTo>
                  <a:lnTo>
                    <a:pt x="822" y="447"/>
                  </a:lnTo>
                  <a:lnTo>
                    <a:pt x="830" y="435"/>
                  </a:lnTo>
                  <a:lnTo>
                    <a:pt x="836" y="428"/>
                  </a:lnTo>
                  <a:lnTo>
                    <a:pt x="944" y="140"/>
                  </a:lnTo>
                  <a:lnTo>
                    <a:pt x="916" y="139"/>
                  </a:lnTo>
                  <a:lnTo>
                    <a:pt x="510" y="139"/>
                  </a:lnTo>
                  <a:close/>
                  <a:moveTo>
                    <a:pt x="510" y="0"/>
                  </a:moveTo>
                  <a:lnTo>
                    <a:pt x="916" y="0"/>
                  </a:lnTo>
                  <a:lnTo>
                    <a:pt x="969" y="3"/>
                  </a:lnTo>
                  <a:lnTo>
                    <a:pt x="1021" y="11"/>
                  </a:lnTo>
                  <a:lnTo>
                    <a:pt x="1071" y="25"/>
                  </a:lnTo>
                  <a:lnTo>
                    <a:pt x="1120" y="43"/>
                  </a:lnTo>
                  <a:lnTo>
                    <a:pt x="1167" y="65"/>
                  </a:lnTo>
                  <a:lnTo>
                    <a:pt x="1210" y="93"/>
                  </a:lnTo>
                  <a:lnTo>
                    <a:pt x="1252" y="126"/>
                  </a:lnTo>
                  <a:lnTo>
                    <a:pt x="1290" y="163"/>
                  </a:lnTo>
                  <a:lnTo>
                    <a:pt x="1324" y="203"/>
                  </a:lnTo>
                  <a:lnTo>
                    <a:pt x="1353" y="246"/>
                  </a:lnTo>
                  <a:lnTo>
                    <a:pt x="1378" y="292"/>
                  </a:lnTo>
                  <a:lnTo>
                    <a:pt x="1398" y="339"/>
                  </a:lnTo>
                  <a:lnTo>
                    <a:pt x="1413" y="389"/>
                  </a:lnTo>
                  <a:lnTo>
                    <a:pt x="1422" y="440"/>
                  </a:lnTo>
                  <a:lnTo>
                    <a:pt x="1428" y="492"/>
                  </a:lnTo>
                  <a:lnTo>
                    <a:pt x="1427" y="545"/>
                  </a:lnTo>
                  <a:lnTo>
                    <a:pt x="1415" y="729"/>
                  </a:lnTo>
                  <a:lnTo>
                    <a:pt x="1415" y="729"/>
                  </a:lnTo>
                  <a:lnTo>
                    <a:pt x="1366" y="1469"/>
                  </a:lnTo>
                  <a:lnTo>
                    <a:pt x="1360" y="1529"/>
                  </a:lnTo>
                  <a:lnTo>
                    <a:pt x="1348" y="1588"/>
                  </a:lnTo>
                  <a:lnTo>
                    <a:pt x="1330" y="1645"/>
                  </a:lnTo>
                  <a:lnTo>
                    <a:pt x="1308" y="1700"/>
                  </a:lnTo>
                  <a:lnTo>
                    <a:pt x="1281" y="1752"/>
                  </a:lnTo>
                  <a:lnTo>
                    <a:pt x="1249" y="1802"/>
                  </a:lnTo>
                  <a:lnTo>
                    <a:pt x="1213" y="1849"/>
                  </a:lnTo>
                  <a:lnTo>
                    <a:pt x="1173" y="1892"/>
                  </a:lnTo>
                  <a:lnTo>
                    <a:pt x="1129" y="1932"/>
                  </a:lnTo>
                  <a:lnTo>
                    <a:pt x="1081" y="1967"/>
                  </a:lnTo>
                  <a:lnTo>
                    <a:pt x="1029" y="1999"/>
                  </a:lnTo>
                  <a:lnTo>
                    <a:pt x="979" y="2025"/>
                  </a:lnTo>
                  <a:lnTo>
                    <a:pt x="927" y="2045"/>
                  </a:lnTo>
                  <a:lnTo>
                    <a:pt x="875" y="2061"/>
                  </a:lnTo>
                  <a:lnTo>
                    <a:pt x="822" y="2071"/>
                  </a:lnTo>
                  <a:lnTo>
                    <a:pt x="768" y="2079"/>
                  </a:lnTo>
                  <a:lnTo>
                    <a:pt x="714" y="2081"/>
                  </a:lnTo>
                  <a:lnTo>
                    <a:pt x="660" y="2079"/>
                  </a:lnTo>
                  <a:lnTo>
                    <a:pt x="606" y="2071"/>
                  </a:lnTo>
                  <a:lnTo>
                    <a:pt x="553" y="2061"/>
                  </a:lnTo>
                  <a:lnTo>
                    <a:pt x="500" y="2045"/>
                  </a:lnTo>
                  <a:lnTo>
                    <a:pt x="449" y="2025"/>
                  </a:lnTo>
                  <a:lnTo>
                    <a:pt x="399" y="1999"/>
                  </a:lnTo>
                  <a:lnTo>
                    <a:pt x="347" y="1967"/>
                  </a:lnTo>
                  <a:lnTo>
                    <a:pt x="298" y="1932"/>
                  </a:lnTo>
                  <a:lnTo>
                    <a:pt x="254" y="1892"/>
                  </a:lnTo>
                  <a:lnTo>
                    <a:pt x="213" y="1849"/>
                  </a:lnTo>
                  <a:lnTo>
                    <a:pt x="177" y="1802"/>
                  </a:lnTo>
                  <a:lnTo>
                    <a:pt x="146" y="1752"/>
                  </a:lnTo>
                  <a:lnTo>
                    <a:pt x="119" y="1700"/>
                  </a:lnTo>
                  <a:lnTo>
                    <a:pt x="97" y="1645"/>
                  </a:lnTo>
                  <a:lnTo>
                    <a:pt x="80" y="1588"/>
                  </a:lnTo>
                  <a:lnTo>
                    <a:pt x="68" y="1529"/>
                  </a:lnTo>
                  <a:lnTo>
                    <a:pt x="60" y="1469"/>
                  </a:lnTo>
                  <a:lnTo>
                    <a:pt x="19" y="822"/>
                  </a:lnTo>
                  <a:lnTo>
                    <a:pt x="1" y="545"/>
                  </a:lnTo>
                  <a:lnTo>
                    <a:pt x="0" y="492"/>
                  </a:lnTo>
                  <a:lnTo>
                    <a:pt x="4" y="440"/>
                  </a:lnTo>
                  <a:lnTo>
                    <a:pt x="14" y="389"/>
                  </a:lnTo>
                  <a:lnTo>
                    <a:pt x="29" y="339"/>
                  </a:lnTo>
                  <a:lnTo>
                    <a:pt x="49" y="292"/>
                  </a:lnTo>
                  <a:lnTo>
                    <a:pt x="73" y="246"/>
                  </a:lnTo>
                  <a:lnTo>
                    <a:pt x="103" y="203"/>
                  </a:lnTo>
                  <a:lnTo>
                    <a:pt x="138" y="163"/>
                  </a:lnTo>
                  <a:lnTo>
                    <a:pt x="176" y="126"/>
                  </a:lnTo>
                  <a:lnTo>
                    <a:pt x="217" y="93"/>
                  </a:lnTo>
                  <a:lnTo>
                    <a:pt x="261" y="65"/>
                  </a:lnTo>
                  <a:lnTo>
                    <a:pt x="308" y="43"/>
                  </a:lnTo>
                  <a:lnTo>
                    <a:pt x="355" y="25"/>
                  </a:lnTo>
                  <a:lnTo>
                    <a:pt x="405" y="11"/>
                  </a:lnTo>
                  <a:lnTo>
                    <a:pt x="457" y="3"/>
                  </a:lnTo>
                  <a:lnTo>
                    <a:pt x="510" y="0"/>
                  </a:lnTo>
                  <a:close/>
                </a:path>
              </a:pathLst>
            </a:custGeom>
            <a:grpFill/>
            <a:ln w="0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87"/>
            <p:cNvSpPr>
              <a:spLocks noEditPoints="1"/>
            </p:cNvSpPr>
            <p:nvPr/>
          </p:nvSpPr>
          <p:spPr bwMode="auto">
            <a:xfrm>
              <a:off x="5353050" y="3806825"/>
              <a:ext cx="554038" cy="206375"/>
            </a:xfrm>
            <a:custGeom>
              <a:avLst/>
              <a:gdLst>
                <a:gd name="T0" fmla="*/ 810 w 3494"/>
                <a:gd name="T1" fmla="*/ 183 h 1303"/>
                <a:gd name="T2" fmla="*/ 673 w 3494"/>
                <a:gd name="T3" fmla="*/ 240 h 1303"/>
                <a:gd name="T4" fmla="*/ 548 w 3494"/>
                <a:gd name="T5" fmla="*/ 318 h 1303"/>
                <a:gd name="T6" fmla="*/ 439 w 3494"/>
                <a:gd name="T7" fmla="*/ 417 h 1303"/>
                <a:gd name="T8" fmla="*/ 347 w 3494"/>
                <a:gd name="T9" fmla="*/ 531 h 1303"/>
                <a:gd name="T10" fmla="*/ 274 w 3494"/>
                <a:gd name="T11" fmla="*/ 660 h 1303"/>
                <a:gd name="T12" fmla="*/ 222 w 3494"/>
                <a:gd name="T13" fmla="*/ 800 h 1303"/>
                <a:gd name="T14" fmla="*/ 153 w 3494"/>
                <a:gd name="T15" fmla="*/ 1163 h 1303"/>
                <a:gd name="T16" fmla="*/ 3288 w 3494"/>
                <a:gd name="T17" fmla="*/ 874 h 1303"/>
                <a:gd name="T18" fmla="*/ 3249 w 3494"/>
                <a:gd name="T19" fmla="*/ 728 h 1303"/>
                <a:gd name="T20" fmla="*/ 3186 w 3494"/>
                <a:gd name="T21" fmla="*/ 593 h 1303"/>
                <a:gd name="T22" fmla="*/ 3102 w 3494"/>
                <a:gd name="T23" fmla="*/ 472 h 1303"/>
                <a:gd name="T24" fmla="*/ 3002 w 3494"/>
                <a:gd name="T25" fmla="*/ 365 h 1303"/>
                <a:gd name="T26" fmla="*/ 2884 w 3494"/>
                <a:gd name="T27" fmla="*/ 277 h 1303"/>
                <a:gd name="T28" fmla="*/ 2752 w 3494"/>
                <a:gd name="T29" fmla="*/ 208 h 1303"/>
                <a:gd name="T30" fmla="*/ 2610 w 3494"/>
                <a:gd name="T31" fmla="*/ 162 h 1303"/>
                <a:gd name="T32" fmla="*/ 1781 w 3494"/>
                <a:gd name="T33" fmla="*/ 988 h 1303"/>
                <a:gd name="T34" fmla="*/ 1747 w 3494"/>
                <a:gd name="T35" fmla="*/ 997 h 1303"/>
                <a:gd name="T36" fmla="*/ 1712 w 3494"/>
                <a:gd name="T37" fmla="*/ 988 h 1303"/>
                <a:gd name="T38" fmla="*/ 883 w 3494"/>
                <a:gd name="T39" fmla="*/ 162 h 1303"/>
                <a:gd name="T40" fmla="*/ 1796 w 3494"/>
                <a:gd name="T41" fmla="*/ 578 h 1303"/>
                <a:gd name="T42" fmla="*/ 1747 w 3494"/>
                <a:gd name="T43" fmla="*/ 829 h 1303"/>
                <a:gd name="T44" fmla="*/ 2435 w 3494"/>
                <a:gd name="T45" fmla="*/ 140 h 1303"/>
                <a:gd name="T46" fmla="*/ 2235 w 3494"/>
                <a:gd name="T47" fmla="*/ 139 h 1303"/>
                <a:gd name="T48" fmla="*/ 1057 w 3494"/>
                <a:gd name="T49" fmla="*/ 140 h 1303"/>
                <a:gd name="T50" fmla="*/ 1547 w 3494"/>
                <a:gd name="T51" fmla="*/ 629 h 1303"/>
                <a:gd name="T52" fmla="*/ 1259 w 3494"/>
                <a:gd name="T53" fmla="*/ 139 h 1303"/>
                <a:gd name="T54" fmla="*/ 1085 w 3494"/>
                <a:gd name="T55" fmla="*/ 139 h 1303"/>
                <a:gd name="T56" fmla="*/ 1288 w 3494"/>
                <a:gd name="T57" fmla="*/ 0 h 1303"/>
                <a:gd name="T58" fmla="*/ 1323 w 3494"/>
                <a:gd name="T59" fmla="*/ 10 h 1303"/>
                <a:gd name="T60" fmla="*/ 1747 w 3494"/>
                <a:gd name="T61" fmla="*/ 431 h 1303"/>
                <a:gd name="T62" fmla="*/ 2171 w 3494"/>
                <a:gd name="T63" fmla="*/ 10 h 1303"/>
                <a:gd name="T64" fmla="*/ 2206 w 3494"/>
                <a:gd name="T65" fmla="*/ 0 h 1303"/>
                <a:gd name="T66" fmla="*/ 2472 w 3494"/>
                <a:gd name="T67" fmla="*/ 2 h 1303"/>
                <a:gd name="T68" fmla="*/ 2601 w 3494"/>
                <a:gd name="T69" fmla="*/ 18 h 1303"/>
                <a:gd name="T70" fmla="*/ 2676 w 3494"/>
                <a:gd name="T71" fmla="*/ 35 h 1303"/>
                <a:gd name="T72" fmla="*/ 2821 w 3494"/>
                <a:gd name="T73" fmla="*/ 86 h 1303"/>
                <a:gd name="T74" fmla="*/ 2957 w 3494"/>
                <a:gd name="T75" fmla="*/ 158 h 1303"/>
                <a:gd name="T76" fmla="*/ 3081 w 3494"/>
                <a:gd name="T77" fmla="*/ 249 h 1303"/>
                <a:gd name="T78" fmla="*/ 3192 w 3494"/>
                <a:gd name="T79" fmla="*/ 361 h 1303"/>
                <a:gd name="T80" fmla="*/ 3285 w 3494"/>
                <a:gd name="T81" fmla="*/ 486 h 1303"/>
                <a:gd name="T82" fmla="*/ 3357 w 3494"/>
                <a:gd name="T83" fmla="*/ 624 h 1303"/>
                <a:gd name="T84" fmla="*/ 3408 w 3494"/>
                <a:gd name="T85" fmla="*/ 772 h 1303"/>
                <a:gd name="T86" fmla="*/ 3493 w 3494"/>
                <a:gd name="T87" fmla="*/ 1220 h 1303"/>
                <a:gd name="T88" fmla="*/ 3490 w 3494"/>
                <a:gd name="T89" fmla="*/ 1251 h 1303"/>
                <a:gd name="T90" fmla="*/ 3477 w 3494"/>
                <a:gd name="T91" fmla="*/ 1278 h 1303"/>
                <a:gd name="T92" fmla="*/ 3453 w 3494"/>
                <a:gd name="T93" fmla="*/ 1297 h 1303"/>
                <a:gd name="T94" fmla="*/ 3424 w 3494"/>
                <a:gd name="T95" fmla="*/ 1303 h 1303"/>
                <a:gd name="T96" fmla="*/ 54 w 3494"/>
                <a:gd name="T97" fmla="*/ 1301 h 1303"/>
                <a:gd name="T98" fmla="*/ 28 w 3494"/>
                <a:gd name="T99" fmla="*/ 1288 h 1303"/>
                <a:gd name="T100" fmla="*/ 7 w 3494"/>
                <a:gd name="T101" fmla="*/ 1265 h 1303"/>
                <a:gd name="T102" fmla="*/ 0 w 3494"/>
                <a:gd name="T103" fmla="*/ 1236 h 1303"/>
                <a:gd name="T104" fmla="*/ 68 w 3494"/>
                <a:gd name="T105" fmla="*/ 849 h 1303"/>
                <a:gd name="T106" fmla="*/ 108 w 3494"/>
                <a:gd name="T107" fmla="*/ 697 h 1303"/>
                <a:gd name="T108" fmla="*/ 170 w 3494"/>
                <a:gd name="T109" fmla="*/ 554 h 1303"/>
                <a:gd name="T110" fmla="*/ 252 w 3494"/>
                <a:gd name="T111" fmla="*/ 421 h 1303"/>
                <a:gd name="T112" fmla="*/ 354 w 3494"/>
                <a:gd name="T113" fmla="*/ 302 h 1303"/>
                <a:gd name="T114" fmla="*/ 472 w 3494"/>
                <a:gd name="T115" fmla="*/ 202 h 1303"/>
                <a:gd name="T116" fmla="*/ 602 w 3494"/>
                <a:gd name="T117" fmla="*/ 119 h 1303"/>
                <a:gd name="T118" fmla="*/ 743 w 3494"/>
                <a:gd name="T119" fmla="*/ 58 h 1303"/>
                <a:gd name="T120" fmla="*/ 893 w 3494"/>
                <a:gd name="T121" fmla="*/ 18 h 1303"/>
                <a:gd name="T122" fmla="*/ 957 w 3494"/>
                <a:gd name="T123" fmla="*/ 9 h 1303"/>
                <a:gd name="T124" fmla="*/ 1085 w 3494"/>
                <a:gd name="T125" fmla="*/ 0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94" h="1303">
                  <a:moveTo>
                    <a:pt x="883" y="162"/>
                  </a:moveTo>
                  <a:lnTo>
                    <a:pt x="810" y="183"/>
                  </a:lnTo>
                  <a:lnTo>
                    <a:pt x="740" y="208"/>
                  </a:lnTo>
                  <a:lnTo>
                    <a:pt x="673" y="240"/>
                  </a:lnTo>
                  <a:lnTo>
                    <a:pt x="610" y="277"/>
                  </a:lnTo>
                  <a:lnTo>
                    <a:pt x="548" y="318"/>
                  </a:lnTo>
                  <a:lnTo>
                    <a:pt x="492" y="365"/>
                  </a:lnTo>
                  <a:lnTo>
                    <a:pt x="439" y="417"/>
                  </a:lnTo>
                  <a:lnTo>
                    <a:pt x="390" y="472"/>
                  </a:lnTo>
                  <a:lnTo>
                    <a:pt x="347" y="531"/>
                  </a:lnTo>
                  <a:lnTo>
                    <a:pt x="308" y="593"/>
                  </a:lnTo>
                  <a:lnTo>
                    <a:pt x="274" y="660"/>
                  </a:lnTo>
                  <a:lnTo>
                    <a:pt x="245" y="728"/>
                  </a:lnTo>
                  <a:lnTo>
                    <a:pt x="222" y="800"/>
                  </a:lnTo>
                  <a:lnTo>
                    <a:pt x="206" y="874"/>
                  </a:lnTo>
                  <a:lnTo>
                    <a:pt x="153" y="1163"/>
                  </a:lnTo>
                  <a:lnTo>
                    <a:pt x="3340" y="1163"/>
                  </a:lnTo>
                  <a:lnTo>
                    <a:pt x="3288" y="874"/>
                  </a:lnTo>
                  <a:lnTo>
                    <a:pt x="3271" y="800"/>
                  </a:lnTo>
                  <a:lnTo>
                    <a:pt x="3249" y="728"/>
                  </a:lnTo>
                  <a:lnTo>
                    <a:pt x="3220" y="660"/>
                  </a:lnTo>
                  <a:lnTo>
                    <a:pt x="3186" y="593"/>
                  </a:lnTo>
                  <a:lnTo>
                    <a:pt x="3147" y="531"/>
                  </a:lnTo>
                  <a:lnTo>
                    <a:pt x="3102" y="472"/>
                  </a:lnTo>
                  <a:lnTo>
                    <a:pt x="3055" y="417"/>
                  </a:lnTo>
                  <a:lnTo>
                    <a:pt x="3002" y="365"/>
                  </a:lnTo>
                  <a:lnTo>
                    <a:pt x="2944" y="318"/>
                  </a:lnTo>
                  <a:lnTo>
                    <a:pt x="2884" y="277"/>
                  </a:lnTo>
                  <a:lnTo>
                    <a:pt x="2820" y="240"/>
                  </a:lnTo>
                  <a:lnTo>
                    <a:pt x="2752" y="208"/>
                  </a:lnTo>
                  <a:lnTo>
                    <a:pt x="2682" y="183"/>
                  </a:lnTo>
                  <a:lnTo>
                    <a:pt x="2610" y="162"/>
                  </a:lnTo>
                  <a:lnTo>
                    <a:pt x="1796" y="976"/>
                  </a:lnTo>
                  <a:lnTo>
                    <a:pt x="1781" y="988"/>
                  </a:lnTo>
                  <a:lnTo>
                    <a:pt x="1764" y="994"/>
                  </a:lnTo>
                  <a:lnTo>
                    <a:pt x="1747" y="997"/>
                  </a:lnTo>
                  <a:lnTo>
                    <a:pt x="1729" y="994"/>
                  </a:lnTo>
                  <a:lnTo>
                    <a:pt x="1712" y="988"/>
                  </a:lnTo>
                  <a:lnTo>
                    <a:pt x="1697" y="976"/>
                  </a:lnTo>
                  <a:lnTo>
                    <a:pt x="883" y="162"/>
                  </a:lnTo>
                  <a:close/>
                  <a:moveTo>
                    <a:pt x="2235" y="139"/>
                  </a:moveTo>
                  <a:lnTo>
                    <a:pt x="1796" y="578"/>
                  </a:lnTo>
                  <a:lnTo>
                    <a:pt x="1646" y="728"/>
                  </a:lnTo>
                  <a:lnTo>
                    <a:pt x="1747" y="829"/>
                  </a:lnTo>
                  <a:lnTo>
                    <a:pt x="2092" y="484"/>
                  </a:lnTo>
                  <a:lnTo>
                    <a:pt x="2435" y="140"/>
                  </a:lnTo>
                  <a:lnTo>
                    <a:pt x="2409" y="139"/>
                  </a:lnTo>
                  <a:lnTo>
                    <a:pt x="2235" y="139"/>
                  </a:lnTo>
                  <a:close/>
                  <a:moveTo>
                    <a:pt x="1085" y="139"/>
                  </a:moveTo>
                  <a:lnTo>
                    <a:pt x="1057" y="140"/>
                  </a:lnTo>
                  <a:lnTo>
                    <a:pt x="1402" y="484"/>
                  </a:lnTo>
                  <a:lnTo>
                    <a:pt x="1547" y="629"/>
                  </a:lnTo>
                  <a:lnTo>
                    <a:pt x="1648" y="530"/>
                  </a:lnTo>
                  <a:lnTo>
                    <a:pt x="1259" y="139"/>
                  </a:lnTo>
                  <a:lnTo>
                    <a:pt x="1259" y="139"/>
                  </a:lnTo>
                  <a:lnTo>
                    <a:pt x="1085" y="139"/>
                  </a:lnTo>
                  <a:close/>
                  <a:moveTo>
                    <a:pt x="1085" y="0"/>
                  </a:moveTo>
                  <a:lnTo>
                    <a:pt x="1288" y="0"/>
                  </a:lnTo>
                  <a:lnTo>
                    <a:pt x="1306" y="2"/>
                  </a:lnTo>
                  <a:lnTo>
                    <a:pt x="1323" y="10"/>
                  </a:lnTo>
                  <a:lnTo>
                    <a:pt x="1336" y="20"/>
                  </a:lnTo>
                  <a:lnTo>
                    <a:pt x="1747" y="431"/>
                  </a:lnTo>
                  <a:lnTo>
                    <a:pt x="2156" y="20"/>
                  </a:lnTo>
                  <a:lnTo>
                    <a:pt x="2171" y="10"/>
                  </a:lnTo>
                  <a:lnTo>
                    <a:pt x="2188" y="2"/>
                  </a:lnTo>
                  <a:lnTo>
                    <a:pt x="2206" y="0"/>
                  </a:lnTo>
                  <a:lnTo>
                    <a:pt x="2409" y="0"/>
                  </a:lnTo>
                  <a:lnTo>
                    <a:pt x="2472" y="2"/>
                  </a:lnTo>
                  <a:lnTo>
                    <a:pt x="2537" y="9"/>
                  </a:lnTo>
                  <a:lnTo>
                    <a:pt x="2601" y="18"/>
                  </a:lnTo>
                  <a:lnTo>
                    <a:pt x="2601" y="18"/>
                  </a:lnTo>
                  <a:lnTo>
                    <a:pt x="2676" y="35"/>
                  </a:lnTo>
                  <a:lnTo>
                    <a:pt x="2750" y="58"/>
                  </a:lnTo>
                  <a:lnTo>
                    <a:pt x="2821" y="86"/>
                  </a:lnTo>
                  <a:lnTo>
                    <a:pt x="2890" y="119"/>
                  </a:lnTo>
                  <a:lnTo>
                    <a:pt x="2957" y="158"/>
                  </a:lnTo>
                  <a:lnTo>
                    <a:pt x="3021" y="202"/>
                  </a:lnTo>
                  <a:lnTo>
                    <a:pt x="3081" y="249"/>
                  </a:lnTo>
                  <a:lnTo>
                    <a:pt x="3138" y="302"/>
                  </a:lnTo>
                  <a:lnTo>
                    <a:pt x="3192" y="361"/>
                  </a:lnTo>
                  <a:lnTo>
                    <a:pt x="3241" y="421"/>
                  </a:lnTo>
                  <a:lnTo>
                    <a:pt x="3285" y="486"/>
                  </a:lnTo>
                  <a:lnTo>
                    <a:pt x="3324" y="554"/>
                  </a:lnTo>
                  <a:lnTo>
                    <a:pt x="3357" y="624"/>
                  </a:lnTo>
                  <a:lnTo>
                    <a:pt x="3385" y="697"/>
                  </a:lnTo>
                  <a:lnTo>
                    <a:pt x="3408" y="772"/>
                  </a:lnTo>
                  <a:lnTo>
                    <a:pt x="3425" y="849"/>
                  </a:lnTo>
                  <a:lnTo>
                    <a:pt x="3493" y="1220"/>
                  </a:lnTo>
                  <a:lnTo>
                    <a:pt x="3494" y="1236"/>
                  </a:lnTo>
                  <a:lnTo>
                    <a:pt x="3490" y="1251"/>
                  </a:lnTo>
                  <a:lnTo>
                    <a:pt x="3485" y="1265"/>
                  </a:lnTo>
                  <a:lnTo>
                    <a:pt x="3477" y="1278"/>
                  </a:lnTo>
                  <a:lnTo>
                    <a:pt x="3466" y="1288"/>
                  </a:lnTo>
                  <a:lnTo>
                    <a:pt x="3453" y="1297"/>
                  </a:lnTo>
                  <a:lnTo>
                    <a:pt x="3438" y="1301"/>
                  </a:lnTo>
                  <a:lnTo>
                    <a:pt x="3424" y="1303"/>
                  </a:lnTo>
                  <a:lnTo>
                    <a:pt x="70" y="1303"/>
                  </a:lnTo>
                  <a:lnTo>
                    <a:pt x="54" y="1301"/>
                  </a:lnTo>
                  <a:lnTo>
                    <a:pt x="40" y="1297"/>
                  </a:lnTo>
                  <a:lnTo>
                    <a:pt x="28" y="1288"/>
                  </a:lnTo>
                  <a:lnTo>
                    <a:pt x="16" y="1278"/>
                  </a:lnTo>
                  <a:lnTo>
                    <a:pt x="7" y="1265"/>
                  </a:lnTo>
                  <a:lnTo>
                    <a:pt x="2" y="1251"/>
                  </a:lnTo>
                  <a:lnTo>
                    <a:pt x="0" y="1236"/>
                  </a:lnTo>
                  <a:lnTo>
                    <a:pt x="1" y="1220"/>
                  </a:lnTo>
                  <a:lnTo>
                    <a:pt x="68" y="849"/>
                  </a:lnTo>
                  <a:lnTo>
                    <a:pt x="86" y="772"/>
                  </a:lnTo>
                  <a:lnTo>
                    <a:pt x="108" y="697"/>
                  </a:lnTo>
                  <a:lnTo>
                    <a:pt x="136" y="624"/>
                  </a:lnTo>
                  <a:lnTo>
                    <a:pt x="170" y="554"/>
                  </a:lnTo>
                  <a:lnTo>
                    <a:pt x="208" y="486"/>
                  </a:lnTo>
                  <a:lnTo>
                    <a:pt x="252" y="421"/>
                  </a:lnTo>
                  <a:lnTo>
                    <a:pt x="301" y="361"/>
                  </a:lnTo>
                  <a:lnTo>
                    <a:pt x="354" y="302"/>
                  </a:lnTo>
                  <a:lnTo>
                    <a:pt x="412" y="249"/>
                  </a:lnTo>
                  <a:lnTo>
                    <a:pt x="472" y="202"/>
                  </a:lnTo>
                  <a:lnTo>
                    <a:pt x="536" y="158"/>
                  </a:lnTo>
                  <a:lnTo>
                    <a:pt x="602" y="119"/>
                  </a:lnTo>
                  <a:lnTo>
                    <a:pt x="671" y="86"/>
                  </a:lnTo>
                  <a:lnTo>
                    <a:pt x="743" y="58"/>
                  </a:lnTo>
                  <a:lnTo>
                    <a:pt x="818" y="35"/>
                  </a:lnTo>
                  <a:lnTo>
                    <a:pt x="893" y="18"/>
                  </a:lnTo>
                  <a:lnTo>
                    <a:pt x="893" y="18"/>
                  </a:lnTo>
                  <a:lnTo>
                    <a:pt x="957" y="9"/>
                  </a:lnTo>
                  <a:lnTo>
                    <a:pt x="1020" y="2"/>
                  </a:lnTo>
                  <a:lnTo>
                    <a:pt x="1085" y="0"/>
                  </a:lnTo>
                  <a:close/>
                </a:path>
              </a:pathLst>
            </a:custGeom>
            <a:grpFill/>
            <a:ln w="0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Скругленный прямоугольник 22"/>
          <p:cNvSpPr/>
          <p:nvPr/>
        </p:nvSpPr>
        <p:spPr>
          <a:xfrm>
            <a:off x="6298870" y="1500924"/>
            <a:ext cx="5740267" cy="18681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MD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</a:t>
            </a: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19,9</a:t>
            </a:r>
            <a:r>
              <a:rPr lang="ro-MD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% din erori de administrare este </a:t>
            </a:r>
            <a:r>
              <a:rPr lang="en-US" sz="2800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calea</a:t>
            </a: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800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administrare</a:t>
            </a: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</a:t>
            </a:r>
            <a:r>
              <a:rPr lang="ro-RO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șită</a:t>
            </a:r>
            <a:endParaRPr lang="ro-MD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158" y="1684250"/>
            <a:ext cx="1262788" cy="547208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6200899" y="3756321"/>
            <a:ext cx="5740267" cy="3101679"/>
            <a:chOff x="6200899" y="3440627"/>
            <a:chExt cx="5740267" cy="3101679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6200899" y="3440627"/>
              <a:ext cx="5740267" cy="310167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o-MD" sz="28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   Verificați </a:t>
              </a:r>
              <a:r>
                <a:rPr lang="ro-MD" sz="2800" dirty="0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calea de administrare la orice medicament</a:t>
              </a:r>
              <a:r>
                <a:rPr lang="ro-MD" sz="28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ro-MD" sz="2800" dirty="0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Nu ezitați să-l întrebați pe medic, dacă ceva nu este clar.</a:t>
              </a:r>
              <a:endParaRPr lang="ro-M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0899" y="3581142"/>
              <a:ext cx="1593075" cy="6192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29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9264" y="0"/>
            <a:ext cx="3882736" cy="945573"/>
          </a:xfrm>
        </p:spPr>
        <p:txBody>
          <a:bodyPr rtlCol="0"/>
          <a:lstStyle/>
          <a:p>
            <a:pPr algn="r"/>
            <a:r>
              <a:rPr lang="ro-MD" dirty="0" smtClean="0">
                <a:latin typeface="Calibri" panose="020F0502020204030204" pitchFamily="34" charset="0"/>
                <a:cs typeface="Calibri" panose="020F0502020204030204" pitchFamily="34" charset="0"/>
              </a:rPr>
              <a:t>Ora potrivită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838200" y="1121132"/>
            <a:ext cx="4533899" cy="2775704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Medicamentele întotdeauna sunt administrate corect la oră prescrisă, cu foarte mici devieri</a:t>
            </a:r>
            <a:r>
              <a:rPr lang="ro-MD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 </a:t>
            </a:r>
            <a:endParaRPr lang="ru-RU" sz="2400" dirty="0" err="1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oup 964"/>
          <p:cNvGrpSpPr/>
          <p:nvPr/>
        </p:nvGrpSpPr>
        <p:grpSpPr>
          <a:xfrm>
            <a:off x="609600" y="4705090"/>
            <a:ext cx="1616438" cy="1482943"/>
            <a:chOff x="5353050" y="3465513"/>
            <a:chExt cx="554038" cy="547687"/>
          </a:xfrm>
          <a:solidFill>
            <a:schemeClr val="accent1">
              <a:lumMod val="50000"/>
            </a:schemeClr>
          </a:solidFill>
        </p:grpSpPr>
        <p:sp>
          <p:nvSpPr>
            <p:cNvPr id="13" name="Freeform 286"/>
            <p:cNvSpPr>
              <a:spLocks noEditPoints="1"/>
            </p:cNvSpPr>
            <p:nvPr/>
          </p:nvSpPr>
          <p:spPr bwMode="auto">
            <a:xfrm>
              <a:off x="5516563" y="3465513"/>
              <a:ext cx="227013" cy="330200"/>
            </a:xfrm>
            <a:custGeom>
              <a:avLst/>
              <a:gdLst>
                <a:gd name="T0" fmla="*/ 797 w 1428"/>
                <a:gd name="T1" fmla="*/ 665 h 2081"/>
                <a:gd name="T2" fmla="*/ 648 w 1428"/>
                <a:gd name="T3" fmla="*/ 755 h 2081"/>
                <a:gd name="T4" fmla="*/ 439 w 1428"/>
                <a:gd name="T5" fmla="*/ 833 h 2081"/>
                <a:gd name="T6" fmla="*/ 162 w 1428"/>
                <a:gd name="T7" fmla="*/ 882 h 2081"/>
                <a:gd name="T8" fmla="*/ 233 w 1428"/>
                <a:gd name="T9" fmla="*/ 1612 h 2081"/>
                <a:gd name="T10" fmla="*/ 342 w 1428"/>
                <a:gd name="T11" fmla="*/ 1783 h 2081"/>
                <a:gd name="T12" fmla="*/ 513 w 1428"/>
                <a:gd name="T13" fmla="*/ 1901 h 2081"/>
                <a:gd name="T14" fmla="*/ 714 w 1428"/>
                <a:gd name="T15" fmla="*/ 1942 h 2081"/>
                <a:gd name="T16" fmla="*/ 914 w 1428"/>
                <a:gd name="T17" fmla="*/ 1901 h 2081"/>
                <a:gd name="T18" fmla="*/ 1085 w 1428"/>
                <a:gd name="T19" fmla="*/ 1783 h 2081"/>
                <a:gd name="T20" fmla="*/ 1194 w 1428"/>
                <a:gd name="T21" fmla="*/ 1612 h 2081"/>
                <a:gd name="T22" fmla="*/ 1272 w 1428"/>
                <a:gd name="T23" fmla="*/ 779 h 2081"/>
                <a:gd name="T24" fmla="*/ 1062 w 1428"/>
                <a:gd name="T25" fmla="*/ 718 h 2081"/>
                <a:gd name="T26" fmla="*/ 924 w 1428"/>
                <a:gd name="T27" fmla="*/ 646 h 2081"/>
                <a:gd name="T28" fmla="*/ 964 w 1428"/>
                <a:gd name="T29" fmla="*/ 482 h 2081"/>
                <a:gd name="T30" fmla="*/ 969 w 1428"/>
                <a:gd name="T31" fmla="*/ 497 h 2081"/>
                <a:gd name="T32" fmla="*/ 1029 w 1428"/>
                <a:gd name="T33" fmla="*/ 549 h 2081"/>
                <a:gd name="T34" fmla="*/ 1107 w 1428"/>
                <a:gd name="T35" fmla="*/ 587 h 2081"/>
                <a:gd name="T36" fmla="*/ 1236 w 1428"/>
                <a:gd name="T37" fmla="*/ 626 h 2081"/>
                <a:gd name="T38" fmla="*/ 1283 w 1428"/>
                <a:gd name="T39" fmla="*/ 449 h 2081"/>
                <a:gd name="T40" fmla="*/ 1217 w 1428"/>
                <a:gd name="T41" fmla="*/ 291 h 2081"/>
                <a:gd name="T42" fmla="*/ 1079 w 1428"/>
                <a:gd name="T43" fmla="*/ 176 h 2081"/>
                <a:gd name="T44" fmla="*/ 383 w 1428"/>
                <a:gd name="T45" fmla="*/ 163 h 2081"/>
                <a:gd name="T46" fmla="*/ 239 w 1428"/>
                <a:gd name="T47" fmla="*/ 257 h 2081"/>
                <a:gd name="T48" fmla="*/ 154 w 1428"/>
                <a:gd name="T49" fmla="*/ 407 h 2081"/>
                <a:gd name="T50" fmla="*/ 153 w 1428"/>
                <a:gd name="T51" fmla="*/ 743 h 2081"/>
                <a:gd name="T52" fmla="*/ 407 w 1428"/>
                <a:gd name="T53" fmla="*/ 697 h 2081"/>
                <a:gd name="T54" fmla="*/ 590 w 1428"/>
                <a:gd name="T55" fmla="*/ 628 h 2081"/>
                <a:gd name="T56" fmla="*/ 720 w 1428"/>
                <a:gd name="T57" fmla="*/ 548 h 2081"/>
                <a:gd name="T58" fmla="*/ 810 w 1428"/>
                <a:gd name="T59" fmla="*/ 463 h 2081"/>
                <a:gd name="T60" fmla="*/ 944 w 1428"/>
                <a:gd name="T61" fmla="*/ 140 h 2081"/>
                <a:gd name="T62" fmla="*/ 916 w 1428"/>
                <a:gd name="T63" fmla="*/ 0 h 2081"/>
                <a:gd name="T64" fmla="*/ 1120 w 1428"/>
                <a:gd name="T65" fmla="*/ 43 h 2081"/>
                <a:gd name="T66" fmla="*/ 1290 w 1428"/>
                <a:gd name="T67" fmla="*/ 163 h 2081"/>
                <a:gd name="T68" fmla="*/ 1398 w 1428"/>
                <a:gd name="T69" fmla="*/ 339 h 2081"/>
                <a:gd name="T70" fmla="*/ 1427 w 1428"/>
                <a:gd name="T71" fmla="*/ 545 h 2081"/>
                <a:gd name="T72" fmla="*/ 1360 w 1428"/>
                <a:gd name="T73" fmla="*/ 1529 h 2081"/>
                <a:gd name="T74" fmla="*/ 1281 w 1428"/>
                <a:gd name="T75" fmla="*/ 1752 h 2081"/>
                <a:gd name="T76" fmla="*/ 1129 w 1428"/>
                <a:gd name="T77" fmla="*/ 1932 h 2081"/>
                <a:gd name="T78" fmla="*/ 927 w 1428"/>
                <a:gd name="T79" fmla="*/ 2045 h 2081"/>
                <a:gd name="T80" fmla="*/ 714 w 1428"/>
                <a:gd name="T81" fmla="*/ 2081 h 2081"/>
                <a:gd name="T82" fmla="*/ 500 w 1428"/>
                <a:gd name="T83" fmla="*/ 2045 h 2081"/>
                <a:gd name="T84" fmla="*/ 298 w 1428"/>
                <a:gd name="T85" fmla="*/ 1932 h 2081"/>
                <a:gd name="T86" fmla="*/ 146 w 1428"/>
                <a:gd name="T87" fmla="*/ 1752 h 2081"/>
                <a:gd name="T88" fmla="*/ 68 w 1428"/>
                <a:gd name="T89" fmla="*/ 1529 h 2081"/>
                <a:gd name="T90" fmla="*/ 0 w 1428"/>
                <a:gd name="T91" fmla="*/ 492 h 2081"/>
                <a:gd name="T92" fmla="*/ 49 w 1428"/>
                <a:gd name="T93" fmla="*/ 292 h 2081"/>
                <a:gd name="T94" fmla="*/ 176 w 1428"/>
                <a:gd name="T95" fmla="*/ 126 h 2081"/>
                <a:gd name="T96" fmla="*/ 355 w 1428"/>
                <a:gd name="T97" fmla="*/ 25 h 2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28" h="2081">
                  <a:moveTo>
                    <a:pt x="873" y="600"/>
                  </a:moveTo>
                  <a:lnTo>
                    <a:pt x="851" y="621"/>
                  </a:lnTo>
                  <a:lnTo>
                    <a:pt x="825" y="642"/>
                  </a:lnTo>
                  <a:lnTo>
                    <a:pt x="797" y="665"/>
                  </a:lnTo>
                  <a:lnTo>
                    <a:pt x="765" y="688"/>
                  </a:lnTo>
                  <a:lnTo>
                    <a:pt x="729" y="710"/>
                  </a:lnTo>
                  <a:lnTo>
                    <a:pt x="690" y="732"/>
                  </a:lnTo>
                  <a:lnTo>
                    <a:pt x="648" y="755"/>
                  </a:lnTo>
                  <a:lnTo>
                    <a:pt x="601" y="776"/>
                  </a:lnTo>
                  <a:lnTo>
                    <a:pt x="552" y="796"/>
                  </a:lnTo>
                  <a:lnTo>
                    <a:pt x="497" y="815"/>
                  </a:lnTo>
                  <a:lnTo>
                    <a:pt x="439" y="833"/>
                  </a:lnTo>
                  <a:lnTo>
                    <a:pt x="377" y="848"/>
                  </a:lnTo>
                  <a:lnTo>
                    <a:pt x="310" y="862"/>
                  </a:lnTo>
                  <a:lnTo>
                    <a:pt x="238" y="874"/>
                  </a:lnTo>
                  <a:lnTo>
                    <a:pt x="162" y="882"/>
                  </a:lnTo>
                  <a:lnTo>
                    <a:pt x="199" y="1459"/>
                  </a:lnTo>
                  <a:lnTo>
                    <a:pt x="206" y="1512"/>
                  </a:lnTo>
                  <a:lnTo>
                    <a:pt x="216" y="1563"/>
                  </a:lnTo>
                  <a:lnTo>
                    <a:pt x="233" y="1612"/>
                  </a:lnTo>
                  <a:lnTo>
                    <a:pt x="254" y="1659"/>
                  </a:lnTo>
                  <a:lnTo>
                    <a:pt x="279" y="1703"/>
                  </a:lnTo>
                  <a:lnTo>
                    <a:pt x="309" y="1745"/>
                  </a:lnTo>
                  <a:lnTo>
                    <a:pt x="342" y="1783"/>
                  </a:lnTo>
                  <a:lnTo>
                    <a:pt x="380" y="1818"/>
                  </a:lnTo>
                  <a:lnTo>
                    <a:pt x="421" y="1850"/>
                  </a:lnTo>
                  <a:lnTo>
                    <a:pt x="466" y="1877"/>
                  </a:lnTo>
                  <a:lnTo>
                    <a:pt x="513" y="1901"/>
                  </a:lnTo>
                  <a:lnTo>
                    <a:pt x="562" y="1919"/>
                  </a:lnTo>
                  <a:lnTo>
                    <a:pt x="612" y="1931"/>
                  </a:lnTo>
                  <a:lnTo>
                    <a:pt x="663" y="1939"/>
                  </a:lnTo>
                  <a:lnTo>
                    <a:pt x="714" y="1942"/>
                  </a:lnTo>
                  <a:lnTo>
                    <a:pt x="765" y="1939"/>
                  </a:lnTo>
                  <a:lnTo>
                    <a:pt x="816" y="1931"/>
                  </a:lnTo>
                  <a:lnTo>
                    <a:pt x="865" y="1919"/>
                  </a:lnTo>
                  <a:lnTo>
                    <a:pt x="914" y="1901"/>
                  </a:lnTo>
                  <a:lnTo>
                    <a:pt x="962" y="1877"/>
                  </a:lnTo>
                  <a:lnTo>
                    <a:pt x="1007" y="1850"/>
                  </a:lnTo>
                  <a:lnTo>
                    <a:pt x="1048" y="1818"/>
                  </a:lnTo>
                  <a:lnTo>
                    <a:pt x="1085" y="1783"/>
                  </a:lnTo>
                  <a:lnTo>
                    <a:pt x="1119" y="1745"/>
                  </a:lnTo>
                  <a:lnTo>
                    <a:pt x="1149" y="1703"/>
                  </a:lnTo>
                  <a:lnTo>
                    <a:pt x="1173" y="1659"/>
                  </a:lnTo>
                  <a:lnTo>
                    <a:pt x="1194" y="1612"/>
                  </a:lnTo>
                  <a:lnTo>
                    <a:pt x="1210" y="1563"/>
                  </a:lnTo>
                  <a:lnTo>
                    <a:pt x="1222" y="1512"/>
                  </a:lnTo>
                  <a:lnTo>
                    <a:pt x="1227" y="1459"/>
                  </a:lnTo>
                  <a:lnTo>
                    <a:pt x="1272" y="779"/>
                  </a:lnTo>
                  <a:lnTo>
                    <a:pt x="1210" y="764"/>
                  </a:lnTo>
                  <a:lnTo>
                    <a:pt x="1155" y="748"/>
                  </a:lnTo>
                  <a:lnTo>
                    <a:pt x="1105" y="733"/>
                  </a:lnTo>
                  <a:lnTo>
                    <a:pt x="1062" y="718"/>
                  </a:lnTo>
                  <a:lnTo>
                    <a:pt x="1025" y="703"/>
                  </a:lnTo>
                  <a:lnTo>
                    <a:pt x="994" y="689"/>
                  </a:lnTo>
                  <a:lnTo>
                    <a:pt x="957" y="668"/>
                  </a:lnTo>
                  <a:lnTo>
                    <a:pt x="924" y="646"/>
                  </a:lnTo>
                  <a:lnTo>
                    <a:pt x="896" y="623"/>
                  </a:lnTo>
                  <a:lnTo>
                    <a:pt x="873" y="600"/>
                  </a:lnTo>
                  <a:close/>
                  <a:moveTo>
                    <a:pt x="1079" y="176"/>
                  </a:moveTo>
                  <a:lnTo>
                    <a:pt x="964" y="482"/>
                  </a:lnTo>
                  <a:lnTo>
                    <a:pt x="964" y="483"/>
                  </a:lnTo>
                  <a:lnTo>
                    <a:pt x="964" y="483"/>
                  </a:lnTo>
                  <a:lnTo>
                    <a:pt x="965" y="488"/>
                  </a:lnTo>
                  <a:lnTo>
                    <a:pt x="969" y="497"/>
                  </a:lnTo>
                  <a:lnTo>
                    <a:pt x="977" y="507"/>
                  </a:lnTo>
                  <a:lnTo>
                    <a:pt x="989" y="519"/>
                  </a:lnTo>
                  <a:lnTo>
                    <a:pt x="1005" y="533"/>
                  </a:lnTo>
                  <a:lnTo>
                    <a:pt x="1029" y="549"/>
                  </a:lnTo>
                  <a:lnTo>
                    <a:pt x="1057" y="565"/>
                  </a:lnTo>
                  <a:lnTo>
                    <a:pt x="1070" y="571"/>
                  </a:lnTo>
                  <a:lnTo>
                    <a:pt x="1087" y="579"/>
                  </a:lnTo>
                  <a:lnTo>
                    <a:pt x="1107" y="587"/>
                  </a:lnTo>
                  <a:lnTo>
                    <a:pt x="1133" y="596"/>
                  </a:lnTo>
                  <a:lnTo>
                    <a:pt x="1161" y="605"/>
                  </a:lnTo>
                  <a:lnTo>
                    <a:pt x="1196" y="616"/>
                  </a:lnTo>
                  <a:lnTo>
                    <a:pt x="1236" y="626"/>
                  </a:lnTo>
                  <a:lnTo>
                    <a:pt x="1281" y="638"/>
                  </a:lnTo>
                  <a:lnTo>
                    <a:pt x="1288" y="536"/>
                  </a:lnTo>
                  <a:lnTo>
                    <a:pt x="1288" y="492"/>
                  </a:lnTo>
                  <a:lnTo>
                    <a:pt x="1283" y="449"/>
                  </a:lnTo>
                  <a:lnTo>
                    <a:pt x="1274" y="407"/>
                  </a:lnTo>
                  <a:lnTo>
                    <a:pt x="1259" y="366"/>
                  </a:lnTo>
                  <a:lnTo>
                    <a:pt x="1240" y="328"/>
                  </a:lnTo>
                  <a:lnTo>
                    <a:pt x="1217" y="291"/>
                  </a:lnTo>
                  <a:lnTo>
                    <a:pt x="1188" y="257"/>
                  </a:lnTo>
                  <a:lnTo>
                    <a:pt x="1154" y="225"/>
                  </a:lnTo>
                  <a:lnTo>
                    <a:pt x="1118" y="199"/>
                  </a:lnTo>
                  <a:lnTo>
                    <a:pt x="1079" y="176"/>
                  </a:lnTo>
                  <a:close/>
                  <a:moveTo>
                    <a:pt x="510" y="139"/>
                  </a:moveTo>
                  <a:lnTo>
                    <a:pt x="467" y="142"/>
                  </a:lnTo>
                  <a:lnTo>
                    <a:pt x="423" y="150"/>
                  </a:lnTo>
                  <a:lnTo>
                    <a:pt x="383" y="163"/>
                  </a:lnTo>
                  <a:lnTo>
                    <a:pt x="343" y="180"/>
                  </a:lnTo>
                  <a:lnTo>
                    <a:pt x="305" y="201"/>
                  </a:lnTo>
                  <a:lnTo>
                    <a:pt x="272" y="227"/>
                  </a:lnTo>
                  <a:lnTo>
                    <a:pt x="239" y="257"/>
                  </a:lnTo>
                  <a:lnTo>
                    <a:pt x="211" y="291"/>
                  </a:lnTo>
                  <a:lnTo>
                    <a:pt x="187" y="328"/>
                  </a:lnTo>
                  <a:lnTo>
                    <a:pt x="168" y="366"/>
                  </a:lnTo>
                  <a:lnTo>
                    <a:pt x="154" y="407"/>
                  </a:lnTo>
                  <a:lnTo>
                    <a:pt x="144" y="449"/>
                  </a:lnTo>
                  <a:lnTo>
                    <a:pt x="139" y="492"/>
                  </a:lnTo>
                  <a:lnTo>
                    <a:pt x="139" y="536"/>
                  </a:lnTo>
                  <a:lnTo>
                    <a:pt x="153" y="743"/>
                  </a:lnTo>
                  <a:lnTo>
                    <a:pt x="224" y="735"/>
                  </a:lnTo>
                  <a:lnTo>
                    <a:pt x="290" y="724"/>
                  </a:lnTo>
                  <a:lnTo>
                    <a:pt x="350" y="711"/>
                  </a:lnTo>
                  <a:lnTo>
                    <a:pt x="407" y="697"/>
                  </a:lnTo>
                  <a:lnTo>
                    <a:pt x="459" y="681"/>
                  </a:lnTo>
                  <a:lnTo>
                    <a:pt x="507" y="665"/>
                  </a:lnTo>
                  <a:lnTo>
                    <a:pt x="550" y="646"/>
                  </a:lnTo>
                  <a:lnTo>
                    <a:pt x="590" y="628"/>
                  </a:lnTo>
                  <a:lnTo>
                    <a:pt x="626" y="609"/>
                  </a:lnTo>
                  <a:lnTo>
                    <a:pt x="658" y="591"/>
                  </a:lnTo>
                  <a:lnTo>
                    <a:pt x="685" y="573"/>
                  </a:lnTo>
                  <a:lnTo>
                    <a:pt x="720" y="548"/>
                  </a:lnTo>
                  <a:lnTo>
                    <a:pt x="749" y="524"/>
                  </a:lnTo>
                  <a:lnTo>
                    <a:pt x="774" y="502"/>
                  </a:lnTo>
                  <a:lnTo>
                    <a:pt x="794" y="481"/>
                  </a:lnTo>
                  <a:lnTo>
                    <a:pt x="810" y="463"/>
                  </a:lnTo>
                  <a:lnTo>
                    <a:pt x="822" y="447"/>
                  </a:lnTo>
                  <a:lnTo>
                    <a:pt x="830" y="435"/>
                  </a:lnTo>
                  <a:lnTo>
                    <a:pt x="836" y="428"/>
                  </a:lnTo>
                  <a:lnTo>
                    <a:pt x="944" y="140"/>
                  </a:lnTo>
                  <a:lnTo>
                    <a:pt x="916" y="139"/>
                  </a:lnTo>
                  <a:lnTo>
                    <a:pt x="510" y="139"/>
                  </a:lnTo>
                  <a:close/>
                  <a:moveTo>
                    <a:pt x="510" y="0"/>
                  </a:moveTo>
                  <a:lnTo>
                    <a:pt x="916" y="0"/>
                  </a:lnTo>
                  <a:lnTo>
                    <a:pt x="969" y="3"/>
                  </a:lnTo>
                  <a:lnTo>
                    <a:pt x="1021" y="11"/>
                  </a:lnTo>
                  <a:lnTo>
                    <a:pt x="1071" y="25"/>
                  </a:lnTo>
                  <a:lnTo>
                    <a:pt x="1120" y="43"/>
                  </a:lnTo>
                  <a:lnTo>
                    <a:pt x="1167" y="65"/>
                  </a:lnTo>
                  <a:lnTo>
                    <a:pt x="1210" y="93"/>
                  </a:lnTo>
                  <a:lnTo>
                    <a:pt x="1252" y="126"/>
                  </a:lnTo>
                  <a:lnTo>
                    <a:pt x="1290" y="163"/>
                  </a:lnTo>
                  <a:lnTo>
                    <a:pt x="1324" y="203"/>
                  </a:lnTo>
                  <a:lnTo>
                    <a:pt x="1353" y="246"/>
                  </a:lnTo>
                  <a:lnTo>
                    <a:pt x="1378" y="292"/>
                  </a:lnTo>
                  <a:lnTo>
                    <a:pt x="1398" y="339"/>
                  </a:lnTo>
                  <a:lnTo>
                    <a:pt x="1413" y="389"/>
                  </a:lnTo>
                  <a:lnTo>
                    <a:pt x="1422" y="440"/>
                  </a:lnTo>
                  <a:lnTo>
                    <a:pt x="1428" y="492"/>
                  </a:lnTo>
                  <a:lnTo>
                    <a:pt x="1427" y="545"/>
                  </a:lnTo>
                  <a:lnTo>
                    <a:pt x="1415" y="729"/>
                  </a:lnTo>
                  <a:lnTo>
                    <a:pt x="1415" y="729"/>
                  </a:lnTo>
                  <a:lnTo>
                    <a:pt x="1366" y="1469"/>
                  </a:lnTo>
                  <a:lnTo>
                    <a:pt x="1360" y="1529"/>
                  </a:lnTo>
                  <a:lnTo>
                    <a:pt x="1348" y="1588"/>
                  </a:lnTo>
                  <a:lnTo>
                    <a:pt x="1330" y="1645"/>
                  </a:lnTo>
                  <a:lnTo>
                    <a:pt x="1308" y="1700"/>
                  </a:lnTo>
                  <a:lnTo>
                    <a:pt x="1281" y="1752"/>
                  </a:lnTo>
                  <a:lnTo>
                    <a:pt x="1249" y="1802"/>
                  </a:lnTo>
                  <a:lnTo>
                    <a:pt x="1213" y="1849"/>
                  </a:lnTo>
                  <a:lnTo>
                    <a:pt x="1173" y="1892"/>
                  </a:lnTo>
                  <a:lnTo>
                    <a:pt x="1129" y="1932"/>
                  </a:lnTo>
                  <a:lnTo>
                    <a:pt x="1081" y="1967"/>
                  </a:lnTo>
                  <a:lnTo>
                    <a:pt x="1029" y="1999"/>
                  </a:lnTo>
                  <a:lnTo>
                    <a:pt x="979" y="2025"/>
                  </a:lnTo>
                  <a:lnTo>
                    <a:pt x="927" y="2045"/>
                  </a:lnTo>
                  <a:lnTo>
                    <a:pt x="875" y="2061"/>
                  </a:lnTo>
                  <a:lnTo>
                    <a:pt x="822" y="2071"/>
                  </a:lnTo>
                  <a:lnTo>
                    <a:pt x="768" y="2079"/>
                  </a:lnTo>
                  <a:lnTo>
                    <a:pt x="714" y="2081"/>
                  </a:lnTo>
                  <a:lnTo>
                    <a:pt x="660" y="2079"/>
                  </a:lnTo>
                  <a:lnTo>
                    <a:pt x="606" y="2071"/>
                  </a:lnTo>
                  <a:lnTo>
                    <a:pt x="553" y="2061"/>
                  </a:lnTo>
                  <a:lnTo>
                    <a:pt x="500" y="2045"/>
                  </a:lnTo>
                  <a:lnTo>
                    <a:pt x="449" y="2025"/>
                  </a:lnTo>
                  <a:lnTo>
                    <a:pt x="399" y="1999"/>
                  </a:lnTo>
                  <a:lnTo>
                    <a:pt x="347" y="1967"/>
                  </a:lnTo>
                  <a:lnTo>
                    <a:pt x="298" y="1932"/>
                  </a:lnTo>
                  <a:lnTo>
                    <a:pt x="254" y="1892"/>
                  </a:lnTo>
                  <a:lnTo>
                    <a:pt x="213" y="1849"/>
                  </a:lnTo>
                  <a:lnTo>
                    <a:pt x="177" y="1802"/>
                  </a:lnTo>
                  <a:lnTo>
                    <a:pt x="146" y="1752"/>
                  </a:lnTo>
                  <a:lnTo>
                    <a:pt x="119" y="1700"/>
                  </a:lnTo>
                  <a:lnTo>
                    <a:pt x="97" y="1645"/>
                  </a:lnTo>
                  <a:lnTo>
                    <a:pt x="80" y="1588"/>
                  </a:lnTo>
                  <a:lnTo>
                    <a:pt x="68" y="1529"/>
                  </a:lnTo>
                  <a:lnTo>
                    <a:pt x="60" y="1469"/>
                  </a:lnTo>
                  <a:lnTo>
                    <a:pt x="19" y="822"/>
                  </a:lnTo>
                  <a:lnTo>
                    <a:pt x="1" y="545"/>
                  </a:lnTo>
                  <a:lnTo>
                    <a:pt x="0" y="492"/>
                  </a:lnTo>
                  <a:lnTo>
                    <a:pt x="4" y="440"/>
                  </a:lnTo>
                  <a:lnTo>
                    <a:pt x="14" y="389"/>
                  </a:lnTo>
                  <a:lnTo>
                    <a:pt x="29" y="339"/>
                  </a:lnTo>
                  <a:lnTo>
                    <a:pt x="49" y="292"/>
                  </a:lnTo>
                  <a:lnTo>
                    <a:pt x="73" y="246"/>
                  </a:lnTo>
                  <a:lnTo>
                    <a:pt x="103" y="203"/>
                  </a:lnTo>
                  <a:lnTo>
                    <a:pt x="138" y="163"/>
                  </a:lnTo>
                  <a:lnTo>
                    <a:pt x="176" y="126"/>
                  </a:lnTo>
                  <a:lnTo>
                    <a:pt x="217" y="93"/>
                  </a:lnTo>
                  <a:lnTo>
                    <a:pt x="261" y="65"/>
                  </a:lnTo>
                  <a:lnTo>
                    <a:pt x="308" y="43"/>
                  </a:lnTo>
                  <a:lnTo>
                    <a:pt x="355" y="25"/>
                  </a:lnTo>
                  <a:lnTo>
                    <a:pt x="405" y="11"/>
                  </a:lnTo>
                  <a:lnTo>
                    <a:pt x="457" y="3"/>
                  </a:lnTo>
                  <a:lnTo>
                    <a:pt x="510" y="0"/>
                  </a:lnTo>
                  <a:close/>
                </a:path>
              </a:pathLst>
            </a:custGeom>
            <a:grpFill/>
            <a:ln w="0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87"/>
            <p:cNvSpPr>
              <a:spLocks noEditPoints="1"/>
            </p:cNvSpPr>
            <p:nvPr/>
          </p:nvSpPr>
          <p:spPr bwMode="auto">
            <a:xfrm>
              <a:off x="5353050" y="3806825"/>
              <a:ext cx="554038" cy="206375"/>
            </a:xfrm>
            <a:custGeom>
              <a:avLst/>
              <a:gdLst>
                <a:gd name="T0" fmla="*/ 810 w 3494"/>
                <a:gd name="T1" fmla="*/ 183 h 1303"/>
                <a:gd name="T2" fmla="*/ 673 w 3494"/>
                <a:gd name="T3" fmla="*/ 240 h 1303"/>
                <a:gd name="T4" fmla="*/ 548 w 3494"/>
                <a:gd name="T5" fmla="*/ 318 h 1303"/>
                <a:gd name="T6" fmla="*/ 439 w 3494"/>
                <a:gd name="T7" fmla="*/ 417 h 1303"/>
                <a:gd name="T8" fmla="*/ 347 w 3494"/>
                <a:gd name="T9" fmla="*/ 531 h 1303"/>
                <a:gd name="T10" fmla="*/ 274 w 3494"/>
                <a:gd name="T11" fmla="*/ 660 h 1303"/>
                <a:gd name="T12" fmla="*/ 222 w 3494"/>
                <a:gd name="T13" fmla="*/ 800 h 1303"/>
                <a:gd name="T14" fmla="*/ 153 w 3494"/>
                <a:gd name="T15" fmla="*/ 1163 h 1303"/>
                <a:gd name="T16" fmla="*/ 3288 w 3494"/>
                <a:gd name="T17" fmla="*/ 874 h 1303"/>
                <a:gd name="T18" fmla="*/ 3249 w 3494"/>
                <a:gd name="T19" fmla="*/ 728 h 1303"/>
                <a:gd name="T20" fmla="*/ 3186 w 3494"/>
                <a:gd name="T21" fmla="*/ 593 h 1303"/>
                <a:gd name="T22" fmla="*/ 3102 w 3494"/>
                <a:gd name="T23" fmla="*/ 472 h 1303"/>
                <a:gd name="T24" fmla="*/ 3002 w 3494"/>
                <a:gd name="T25" fmla="*/ 365 h 1303"/>
                <a:gd name="T26" fmla="*/ 2884 w 3494"/>
                <a:gd name="T27" fmla="*/ 277 h 1303"/>
                <a:gd name="T28" fmla="*/ 2752 w 3494"/>
                <a:gd name="T29" fmla="*/ 208 h 1303"/>
                <a:gd name="T30" fmla="*/ 2610 w 3494"/>
                <a:gd name="T31" fmla="*/ 162 h 1303"/>
                <a:gd name="T32" fmla="*/ 1781 w 3494"/>
                <a:gd name="T33" fmla="*/ 988 h 1303"/>
                <a:gd name="T34" fmla="*/ 1747 w 3494"/>
                <a:gd name="T35" fmla="*/ 997 h 1303"/>
                <a:gd name="T36" fmla="*/ 1712 w 3494"/>
                <a:gd name="T37" fmla="*/ 988 h 1303"/>
                <a:gd name="T38" fmla="*/ 883 w 3494"/>
                <a:gd name="T39" fmla="*/ 162 h 1303"/>
                <a:gd name="T40" fmla="*/ 1796 w 3494"/>
                <a:gd name="T41" fmla="*/ 578 h 1303"/>
                <a:gd name="T42" fmla="*/ 1747 w 3494"/>
                <a:gd name="T43" fmla="*/ 829 h 1303"/>
                <a:gd name="T44" fmla="*/ 2435 w 3494"/>
                <a:gd name="T45" fmla="*/ 140 h 1303"/>
                <a:gd name="T46" fmla="*/ 2235 w 3494"/>
                <a:gd name="T47" fmla="*/ 139 h 1303"/>
                <a:gd name="T48" fmla="*/ 1057 w 3494"/>
                <a:gd name="T49" fmla="*/ 140 h 1303"/>
                <a:gd name="T50" fmla="*/ 1547 w 3494"/>
                <a:gd name="T51" fmla="*/ 629 h 1303"/>
                <a:gd name="T52" fmla="*/ 1259 w 3494"/>
                <a:gd name="T53" fmla="*/ 139 h 1303"/>
                <a:gd name="T54" fmla="*/ 1085 w 3494"/>
                <a:gd name="T55" fmla="*/ 139 h 1303"/>
                <a:gd name="T56" fmla="*/ 1288 w 3494"/>
                <a:gd name="T57" fmla="*/ 0 h 1303"/>
                <a:gd name="T58" fmla="*/ 1323 w 3494"/>
                <a:gd name="T59" fmla="*/ 10 h 1303"/>
                <a:gd name="T60" fmla="*/ 1747 w 3494"/>
                <a:gd name="T61" fmla="*/ 431 h 1303"/>
                <a:gd name="T62" fmla="*/ 2171 w 3494"/>
                <a:gd name="T63" fmla="*/ 10 h 1303"/>
                <a:gd name="T64" fmla="*/ 2206 w 3494"/>
                <a:gd name="T65" fmla="*/ 0 h 1303"/>
                <a:gd name="T66" fmla="*/ 2472 w 3494"/>
                <a:gd name="T67" fmla="*/ 2 h 1303"/>
                <a:gd name="T68" fmla="*/ 2601 w 3494"/>
                <a:gd name="T69" fmla="*/ 18 h 1303"/>
                <a:gd name="T70" fmla="*/ 2676 w 3494"/>
                <a:gd name="T71" fmla="*/ 35 h 1303"/>
                <a:gd name="T72" fmla="*/ 2821 w 3494"/>
                <a:gd name="T73" fmla="*/ 86 h 1303"/>
                <a:gd name="T74" fmla="*/ 2957 w 3494"/>
                <a:gd name="T75" fmla="*/ 158 h 1303"/>
                <a:gd name="T76" fmla="*/ 3081 w 3494"/>
                <a:gd name="T77" fmla="*/ 249 h 1303"/>
                <a:gd name="T78" fmla="*/ 3192 w 3494"/>
                <a:gd name="T79" fmla="*/ 361 h 1303"/>
                <a:gd name="T80" fmla="*/ 3285 w 3494"/>
                <a:gd name="T81" fmla="*/ 486 h 1303"/>
                <a:gd name="T82" fmla="*/ 3357 w 3494"/>
                <a:gd name="T83" fmla="*/ 624 h 1303"/>
                <a:gd name="T84" fmla="*/ 3408 w 3494"/>
                <a:gd name="T85" fmla="*/ 772 h 1303"/>
                <a:gd name="T86" fmla="*/ 3493 w 3494"/>
                <a:gd name="T87" fmla="*/ 1220 h 1303"/>
                <a:gd name="T88" fmla="*/ 3490 w 3494"/>
                <a:gd name="T89" fmla="*/ 1251 h 1303"/>
                <a:gd name="T90" fmla="*/ 3477 w 3494"/>
                <a:gd name="T91" fmla="*/ 1278 h 1303"/>
                <a:gd name="T92" fmla="*/ 3453 w 3494"/>
                <a:gd name="T93" fmla="*/ 1297 h 1303"/>
                <a:gd name="T94" fmla="*/ 3424 w 3494"/>
                <a:gd name="T95" fmla="*/ 1303 h 1303"/>
                <a:gd name="T96" fmla="*/ 54 w 3494"/>
                <a:gd name="T97" fmla="*/ 1301 h 1303"/>
                <a:gd name="T98" fmla="*/ 28 w 3494"/>
                <a:gd name="T99" fmla="*/ 1288 h 1303"/>
                <a:gd name="T100" fmla="*/ 7 w 3494"/>
                <a:gd name="T101" fmla="*/ 1265 h 1303"/>
                <a:gd name="T102" fmla="*/ 0 w 3494"/>
                <a:gd name="T103" fmla="*/ 1236 h 1303"/>
                <a:gd name="T104" fmla="*/ 68 w 3494"/>
                <a:gd name="T105" fmla="*/ 849 h 1303"/>
                <a:gd name="T106" fmla="*/ 108 w 3494"/>
                <a:gd name="T107" fmla="*/ 697 h 1303"/>
                <a:gd name="T108" fmla="*/ 170 w 3494"/>
                <a:gd name="T109" fmla="*/ 554 h 1303"/>
                <a:gd name="T110" fmla="*/ 252 w 3494"/>
                <a:gd name="T111" fmla="*/ 421 h 1303"/>
                <a:gd name="T112" fmla="*/ 354 w 3494"/>
                <a:gd name="T113" fmla="*/ 302 h 1303"/>
                <a:gd name="T114" fmla="*/ 472 w 3494"/>
                <a:gd name="T115" fmla="*/ 202 h 1303"/>
                <a:gd name="T116" fmla="*/ 602 w 3494"/>
                <a:gd name="T117" fmla="*/ 119 h 1303"/>
                <a:gd name="T118" fmla="*/ 743 w 3494"/>
                <a:gd name="T119" fmla="*/ 58 h 1303"/>
                <a:gd name="T120" fmla="*/ 893 w 3494"/>
                <a:gd name="T121" fmla="*/ 18 h 1303"/>
                <a:gd name="T122" fmla="*/ 957 w 3494"/>
                <a:gd name="T123" fmla="*/ 9 h 1303"/>
                <a:gd name="T124" fmla="*/ 1085 w 3494"/>
                <a:gd name="T125" fmla="*/ 0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94" h="1303">
                  <a:moveTo>
                    <a:pt x="883" y="162"/>
                  </a:moveTo>
                  <a:lnTo>
                    <a:pt x="810" y="183"/>
                  </a:lnTo>
                  <a:lnTo>
                    <a:pt x="740" y="208"/>
                  </a:lnTo>
                  <a:lnTo>
                    <a:pt x="673" y="240"/>
                  </a:lnTo>
                  <a:lnTo>
                    <a:pt x="610" y="277"/>
                  </a:lnTo>
                  <a:lnTo>
                    <a:pt x="548" y="318"/>
                  </a:lnTo>
                  <a:lnTo>
                    <a:pt x="492" y="365"/>
                  </a:lnTo>
                  <a:lnTo>
                    <a:pt x="439" y="417"/>
                  </a:lnTo>
                  <a:lnTo>
                    <a:pt x="390" y="472"/>
                  </a:lnTo>
                  <a:lnTo>
                    <a:pt x="347" y="531"/>
                  </a:lnTo>
                  <a:lnTo>
                    <a:pt x="308" y="593"/>
                  </a:lnTo>
                  <a:lnTo>
                    <a:pt x="274" y="660"/>
                  </a:lnTo>
                  <a:lnTo>
                    <a:pt x="245" y="728"/>
                  </a:lnTo>
                  <a:lnTo>
                    <a:pt x="222" y="800"/>
                  </a:lnTo>
                  <a:lnTo>
                    <a:pt x="206" y="874"/>
                  </a:lnTo>
                  <a:lnTo>
                    <a:pt x="153" y="1163"/>
                  </a:lnTo>
                  <a:lnTo>
                    <a:pt x="3340" y="1163"/>
                  </a:lnTo>
                  <a:lnTo>
                    <a:pt x="3288" y="874"/>
                  </a:lnTo>
                  <a:lnTo>
                    <a:pt x="3271" y="800"/>
                  </a:lnTo>
                  <a:lnTo>
                    <a:pt x="3249" y="728"/>
                  </a:lnTo>
                  <a:lnTo>
                    <a:pt x="3220" y="660"/>
                  </a:lnTo>
                  <a:lnTo>
                    <a:pt x="3186" y="593"/>
                  </a:lnTo>
                  <a:lnTo>
                    <a:pt x="3147" y="531"/>
                  </a:lnTo>
                  <a:lnTo>
                    <a:pt x="3102" y="472"/>
                  </a:lnTo>
                  <a:lnTo>
                    <a:pt x="3055" y="417"/>
                  </a:lnTo>
                  <a:lnTo>
                    <a:pt x="3002" y="365"/>
                  </a:lnTo>
                  <a:lnTo>
                    <a:pt x="2944" y="318"/>
                  </a:lnTo>
                  <a:lnTo>
                    <a:pt x="2884" y="277"/>
                  </a:lnTo>
                  <a:lnTo>
                    <a:pt x="2820" y="240"/>
                  </a:lnTo>
                  <a:lnTo>
                    <a:pt x="2752" y="208"/>
                  </a:lnTo>
                  <a:lnTo>
                    <a:pt x="2682" y="183"/>
                  </a:lnTo>
                  <a:lnTo>
                    <a:pt x="2610" y="162"/>
                  </a:lnTo>
                  <a:lnTo>
                    <a:pt x="1796" y="976"/>
                  </a:lnTo>
                  <a:lnTo>
                    <a:pt x="1781" y="988"/>
                  </a:lnTo>
                  <a:lnTo>
                    <a:pt x="1764" y="994"/>
                  </a:lnTo>
                  <a:lnTo>
                    <a:pt x="1747" y="997"/>
                  </a:lnTo>
                  <a:lnTo>
                    <a:pt x="1729" y="994"/>
                  </a:lnTo>
                  <a:lnTo>
                    <a:pt x="1712" y="988"/>
                  </a:lnTo>
                  <a:lnTo>
                    <a:pt x="1697" y="976"/>
                  </a:lnTo>
                  <a:lnTo>
                    <a:pt x="883" y="162"/>
                  </a:lnTo>
                  <a:close/>
                  <a:moveTo>
                    <a:pt x="2235" y="139"/>
                  </a:moveTo>
                  <a:lnTo>
                    <a:pt x="1796" y="578"/>
                  </a:lnTo>
                  <a:lnTo>
                    <a:pt x="1646" y="728"/>
                  </a:lnTo>
                  <a:lnTo>
                    <a:pt x="1747" y="829"/>
                  </a:lnTo>
                  <a:lnTo>
                    <a:pt x="2092" y="484"/>
                  </a:lnTo>
                  <a:lnTo>
                    <a:pt x="2435" y="140"/>
                  </a:lnTo>
                  <a:lnTo>
                    <a:pt x="2409" y="139"/>
                  </a:lnTo>
                  <a:lnTo>
                    <a:pt x="2235" y="139"/>
                  </a:lnTo>
                  <a:close/>
                  <a:moveTo>
                    <a:pt x="1085" y="139"/>
                  </a:moveTo>
                  <a:lnTo>
                    <a:pt x="1057" y="140"/>
                  </a:lnTo>
                  <a:lnTo>
                    <a:pt x="1402" y="484"/>
                  </a:lnTo>
                  <a:lnTo>
                    <a:pt x="1547" y="629"/>
                  </a:lnTo>
                  <a:lnTo>
                    <a:pt x="1648" y="530"/>
                  </a:lnTo>
                  <a:lnTo>
                    <a:pt x="1259" y="139"/>
                  </a:lnTo>
                  <a:lnTo>
                    <a:pt x="1259" y="139"/>
                  </a:lnTo>
                  <a:lnTo>
                    <a:pt x="1085" y="139"/>
                  </a:lnTo>
                  <a:close/>
                  <a:moveTo>
                    <a:pt x="1085" y="0"/>
                  </a:moveTo>
                  <a:lnTo>
                    <a:pt x="1288" y="0"/>
                  </a:lnTo>
                  <a:lnTo>
                    <a:pt x="1306" y="2"/>
                  </a:lnTo>
                  <a:lnTo>
                    <a:pt x="1323" y="10"/>
                  </a:lnTo>
                  <a:lnTo>
                    <a:pt x="1336" y="20"/>
                  </a:lnTo>
                  <a:lnTo>
                    <a:pt x="1747" y="431"/>
                  </a:lnTo>
                  <a:lnTo>
                    <a:pt x="2156" y="20"/>
                  </a:lnTo>
                  <a:lnTo>
                    <a:pt x="2171" y="10"/>
                  </a:lnTo>
                  <a:lnTo>
                    <a:pt x="2188" y="2"/>
                  </a:lnTo>
                  <a:lnTo>
                    <a:pt x="2206" y="0"/>
                  </a:lnTo>
                  <a:lnTo>
                    <a:pt x="2409" y="0"/>
                  </a:lnTo>
                  <a:lnTo>
                    <a:pt x="2472" y="2"/>
                  </a:lnTo>
                  <a:lnTo>
                    <a:pt x="2537" y="9"/>
                  </a:lnTo>
                  <a:lnTo>
                    <a:pt x="2601" y="18"/>
                  </a:lnTo>
                  <a:lnTo>
                    <a:pt x="2601" y="18"/>
                  </a:lnTo>
                  <a:lnTo>
                    <a:pt x="2676" y="35"/>
                  </a:lnTo>
                  <a:lnTo>
                    <a:pt x="2750" y="58"/>
                  </a:lnTo>
                  <a:lnTo>
                    <a:pt x="2821" y="86"/>
                  </a:lnTo>
                  <a:lnTo>
                    <a:pt x="2890" y="119"/>
                  </a:lnTo>
                  <a:lnTo>
                    <a:pt x="2957" y="158"/>
                  </a:lnTo>
                  <a:lnTo>
                    <a:pt x="3021" y="202"/>
                  </a:lnTo>
                  <a:lnTo>
                    <a:pt x="3081" y="249"/>
                  </a:lnTo>
                  <a:lnTo>
                    <a:pt x="3138" y="302"/>
                  </a:lnTo>
                  <a:lnTo>
                    <a:pt x="3192" y="361"/>
                  </a:lnTo>
                  <a:lnTo>
                    <a:pt x="3241" y="421"/>
                  </a:lnTo>
                  <a:lnTo>
                    <a:pt x="3285" y="486"/>
                  </a:lnTo>
                  <a:lnTo>
                    <a:pt x="3324" y="554"/>
                  </a:lnTo>
                  <a:lnTo>
                    <a:pt x="3357" y="624"/>
                  </a:lnTo>
                  <a:lnTo>
                    <a:pt x="3385" y="697"/>
                  </a:lnTo>
                  <a:lnTo>
                    <a:pt x="3408" y="772"/>
                  </a:lnTo>
                  <a:lnTo>
                    <a:pt x="3425" y="849"/>
                  </a:lnTo>
                  <a:lnTo>
                    <a:pt x="3493" y="1220"/>
                  </a:lnTo>
                  <a:lnTo>
                    <a:pt x="3494" y="1236"/>
                  </a:lnTo>
                  <a:lnTo>
                    <a:pt x="3490" y="1251"/>
                  </a:lnTo>
                  <a:lnTo>
                    <a:pt x="3485" y="1265"/>
                  </a:lnTo>
                  <a:lnTo>
                    <a:pt x="3477" y="1278"/>
                  </a:lnTo>
                  <a:lnTo>
                    <a:pt x="3466" y="1288"/>
                  </a:lnTo>
                  <a:lnTo>
                    <a:pt x="3453" y="1297"/>
                  </a:lnTo>
                  <a:lnTo>
                    <a:pt x="3438" y="1301"/>
                  </a:lnTo>
                  <a:lnTo>
                    <a:pt x="3424" y="1303"/>
                  </a:lnTo>
                  <a:lnTo>
                    <a:pt x="70" y="1303"/>
                  </a:lnTo>
                  <a:lnTo>
                    <a:pt x="54" y="1301"/>
                  </a:lnTo>
                  <a:lnTo>
                    <a:pt x="40" y="1297"/>
                  </a:lnTo>
                  <a:lnTo>
                    <a:pt x="28" y="1288"/>
                  </a:lnTo>
                  <a:lnTo>
                    <a:pt x="16" y="1278"/>
                  </a:lnTo>
                  <a:lnTo>
                    <a:pt x="7" y="1265"/>
                  </a:lnTo>
                  <a:lnTo>
                    <a:pt x="2" y="1251"/>
                  </a:lnTo>
                  <a:lnTo>
                    <a:pt x="0" y="1236"/>
                  </a:lnTo>
                  <a:lnTo>
                    <a:pt x="1" y="1220"/>
                  </a:lnTo>
                  <a:lnTo>
                    <a:pt x="68" y="849"/>
                  </a:lnTo>
                  <a:lnTo>
                    <a:pt x="86" y="772"/>
                  </a:lnTo>
                  <a:lnTo>
                    <a:pt x="108" y="697"/>
                  </a:lnTo>
                  <a:lnTo>
                    <a:pt x="136" y="624"/>
                  </a:lnTo>
                  <a:lnTo>
                    <a:pt x="170" y="554"/>
                  </a:lnTo>
                  <a:lnTo>
                    <a:pt x="208" y="486"/>
                  </a:lnTo>
                  <a:lnTo>
                    <a:pt x="252" y="421"/>
                  </a:lnTo>
                  <a:lnTo>
                    <a:pt x="301" y="361"/>
                  </a:lnTo>
                  <a:lnTo>
                    <a:pt x="354" y="302"/>
                  </a:lnTo>
                  <a:lnTo>
                    <a:pt x="412" y="249"/>
                  </a:lnTo>
                  <a:lnTo>
                    <a:pt x="472" y="202"/>
                  </a:lnTo>
                  <a:lnTo>
                    <a:pt x="536" y="158"/>
                  </a:lnTo>
                  <a:lnTo>
                    <a:pt x="602" y="119"/>
                  </a:lnTo>
                  <a:lnTo>
                    <a:pt x="671" y="86"/>
                  </a:lnTo>
                  <a:lnTo>
                    <a:pt x="743" y="58"/>
                  </a:lnTo>
                  <a:lnTo>
                    <a:pt x="818" y="35"/>
                  </a:lnTo>
                  <a:lnTo>
                    <a:pt x="893" y="18"/>
                  </a:lnTo>
                  <a:lnTo>
                    <a:pt x="893" y="18"/>
                  </a:lnTo>
                  <a:lnTo>
                    <a:pt x="957" y="9"/>
                  </a:lnTo>
                  <a:lnTo>
                    <a:pt x="1020" y="2"/>
                  </a:lnTo>
                  <a:lnTo>
                    <a:pt x="1085" y="0"/>
                  </a:lnTo>
                  <a:close/>
                </a:path>
              </a:pathLst>
            </a:custGeom>
            <a:grpFill/>
            <a:ln w="0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Скругленный прямоугольник 22"/>
          <p:cNvSpPr/>
          <p:nvPr/>
        </p:nvSpPr>
        <p:spPr>
          <a:xfrm>
            <a:off x="6298870" y="1500924"/>
            <a:ext cx="5740267" cy="18681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MD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</a:t>
            </a:r>
            <a:r>
              <a:rPr lang="ro-RO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28,6</a:t>
            </a:r>
            <a:r>
              <a:rPr lang="ro-MD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% din erori de administrare este </a:t>
            </a:r>
            <a:r>
              <a:rPr lang="ro-RO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ora de administrare</a:t>
            </a: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</a:t>
            </a:r>
            <a:r>
              <a:rPr lang="ro-RO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șită</a:t>
            </a:r>
            <a:endParaRPr lang="ro-MD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158" y="1684250"/>
            <a:ext cx="1262788" cy="547208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6200899" y="3756321"/>
            <a:ext cx="5740267" cy="3101679"/>
            <a:chOff x="6200899" y="3440627"/>
            <a:chExt cx="5740267" cy="3101679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6200899" y="3440627"/>
              <a:ext cx="5740267" cy="310167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o-MD" sz="28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   Verificați </a:t>
              </a:r>
              <a:r>
                <a:rPr lang="ro-MD" sz="2800" dirty="0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dacă este indicată ora de administrare la orice medicament</a:t>
              </a:r>
              <a:r>
                <a:rPr lang="ro-MD" sz="28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ro-MD" sz="2800" dirty="0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Nu ezitați să-l întrebați pe medic, dacă ceva nu este clar.</a:t>
              </a:r>
              <a:endParaRPr lang="ro-M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0899" y="3581142"/>
              <a:ext cx="1593075" cy="6192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819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096716" y="1776858"/>
            <a:ext cx="5049981" cy="3122461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Dragostea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grija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dăruiţi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jurul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dvs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să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Vă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fie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răsplătită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din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plin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cu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multă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căldură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împlinire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sufletească</a:t>
            </a:r>
            <a:r>
              <a:rPr lang="ro-MD" sz="28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  <a:endParaRPr lang="ro-MD" sz="28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747"/>
            <a:ext cx="11913151" cy="440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5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42278" y="331588"/>
            <a:ext cx="2808514" cy="729343"/>
          </a:xfrm>
        </p:spPr>
        <p:txBody>
          <a:bodyPr/>
          <a:lstStyle/>
          <a:p>
            <a:pPr algn="r"/>
            <a:r>
              <a:rPr lang="ro-MD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Medicație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66466" y="1927260"/>
            <a:ext cx="9684326" cy="14339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Medicaţia</a:t>
            </a:r>
            <a:r>
              <a:rPr lang="en-US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reprezintă</a:t>
            </a:r>
            <a:r>
              <a:rPr lang="en-US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cea</a:t>
            </a:r>
            <a:r>
              <a:rPr lang="en-US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mai</a:t>
            </a:r>
            <a:r>
              <a:rPr lang="en-US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frecventă</a:t>
            </a:r>
            <a:r>
              <a:rPr lang="en-US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formă</a:t>
            </a:r>
            <a:r>
              <a:rPr lang="en-US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de</a:t>
            </a:r>
            <a:r>
              <a:rPr lang="ro-MD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intervenţie</a:t>
            </a:r>
            <a:r>
              <a:rPr lang="en-US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cadrul</a:t>
            </a:r>
            <a:r>
              <a:rPr lang="en-US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sistemului</a:t>
            </a:r>
            <a:r>
              <a:rPr lang="en-US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8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îngrijire</a:t>
            </a:r>
            <a:r>
              <a:rPr lang="en-US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8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sănătăţii</a:t>
            </a:r>
            <a:endParaRPr lang="ro-MD" sz="28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reeform 374"/>
          <p:cNvSpPr>
            <a:spLocks noEditPoints="1"/>
          </p:cNvSpPr>
          <p:nvPr/>
        </p:nvSpPr>
        <p:spPr bwMode="auto">
          <a:xfrm>
            <a:off x="961377" y="2082506"/>
            <a:ext cx="613063" cy="1123452"/>
          </a:xfrm>
          <a:custGeom>
            <a:avLst/>
            <a:gdLst>
              <a:gd name="T0" fmla="*/ 343 w 1750"/>
              <a:gd name="T1" fmla="*/ 1653 h 3170"/>
              <a:gd name="T2" fmla="*/ 267 w 1750"/>
              <a:gd name="T3" fmla="*/ 1743 h 3170"/>
              <a:gd name="T4" fmla="*/ 259 w 1750"/>
              <a:gd name="T5" fmla="*/ 2378 h 3170"/>
              <a:gd name="T6" fmla="*/ 331 w 1750"/>
              <a:gd name="T7" fmla="*/ 2607 h 3170"/>
              <a:gd name="T8" fmla="*/ 481 w 1750"/>
              <a:gd name="T9" fmla="*/ 2786 h 3170"/>
              <a:gd name="T10" fmla="*/ 691 w 1750"/>
              <a:gd name="T11" fmla="*/ 2899 h 3170"/>
              <a:gd name="T12" fmla="*/ 939 w 1750"/>
              <a:gd name="T13" fmla="*/ 2923 h 3170"/>
              <a:gd name="T14" fmla="*/ 1171 w 1750"/>
              <a:gd name="T15" fmla="*/ 2852 h 3170"/>
              <a:gd name="T16" fmla="*/ 1354 w 1750"/>
              <a:gd name="T17" fmla="*/ 2704 h 3170"/>
              <a:gd name="T18" fmla="*/ 1468 w 1750"/>
              <a:gd name="T19" fmla="*/ 2497 h 3170"/>
              <a:gd name="T20" fmla="*/ 1496 w 1750"/>
              <a:gd name="T21" fmla="*/ 1804 h 3170"/>
              <a:gd name="T22" fmla="*/ 1453 w 1750"/>
              <a:gd name="T23" fmla="*/ 1691 h 3170"/>
              <a:gd name="T24" fmla="*/ 1349 w 1750"/>
              <a:gd name="T25" fmla="*/ 1632 h 3170"/>
              <a:gd name="T26" fmla="*/ 644 w 1750"/>
              <a:gd name="T27" fmla="*/ 294 h 3170"/>
              <a:gd name="T28" fmla="*/ 547 w 1750"/>
              <a:gd name="T29" fmla="*/ 334 h 3170"/>
              <a:gd name="T30" fmla="*/ 439 w 1750"/>
              <a:gd name="T31" fmla="*/ 415 h 3170"/>
              <a:gd name="T32" fmla="*/ 340 w 1750"/>
              <a:gd name="T33" fmla="*/ 541 h 3170"/>
              <a:gd name="T34" fmla="*/ 273 w 1750"/>
              <a:gd name="T35" fmla="*/ 717 h 3170"/>
              <a:gd name="T36" fmla="*/ 255 w 1750"/>
              <a:gd name="T37" fmla="*/ 1341 h 3170"/>
              <a:gd name="T38" fmla="*/ 294 w 1750"/>
              <a:gd name="T39" fmla="*/ 1427 h 3170"/>
              <a:gd name="T40" fmla="*/ 383 w 1750"/>
              <a:gd name="T41" fmla="*/ 1464 h 3170"/>
              <a:gd name="T42" fmla="*/ 473 w 1750"/>
              <a:gd name="T43" fmla="*/ 1427 h 3170"/>
              <a:gd name="T44" fmla="*/ 511 w 1750"/>
              <a:gd name="T45" fmla="*/ 1341 h 3170"/>
              <a:gd name="T46" fmla="*/ 524 w 1750"/>
              <a:gd name="T47" fmla="*/ 759 h 3170"/>
              <a:gd name="T48" fmla="*/ 572 w 1750"/>
              <a:gd name="T49" fmla="*/ 642 h 3170"/>
              <a:gd name="T50" fmla="*/ 635 w 1750"/>
              <a:gd name="T51" fmla="*/ 572 h 3170"/>
              <a:gd name="T52" fmla="*/ 690 w 1750"/>
              <a:gd name="T53" fmla="*/ 538 h 3170"/>
              <a:gd name="T54" fmla="*/ 735 w 1750"/>
              <a:gd name="T55" fmla="*/ 521 h 3170"/>
              <a:gd name="T56" fmla="*/ 794 w 1750"/>
              <a:gd name="T57" fmla="*/ 452 h 3170"/>
              <a:gd name="T58" fmla="*/ 787 w 1750"/>
              <a:gd name="T59" fmla="*/ 357 h 3170"/>
              <a:gd name="T60" fmla="*/ 717 w 1750"/>
              <a:gd name="T61" fmla="*/ 296 h 3170"/>
              <a:gd name="T62" fmla="*/ 875 w 1750"/>
              <a:gd name="T63" fmla="*/ 0 h 3170"/>
              <a:gd name="T64" fmla="*/ 1165 w 1750"/>
              <a:gd name="T65" fmla="*/ 49 h 3170"/>
              <a:gd name="T66" fmla="*/ 1413 w 1750"/>
              <a:gd name="T67" fmla="*/ 182 h 3170"/>
              <a:gd name="T68" fmla="*/ 1605 w 1750"/>
              <a:gd name="T69" fmla="*/ 384 h 3170"/>
              <a:gd name="T70" fmla="*/ 1722 w 1750"/>
              <a:gd name="T71" fmla="*/ 638 h 3170"/>
              <a:gd name="T72" fmla="*/ 1750 w 1750"/>
              <a:gd name="T73" fmla="*/ 2316 h 3170"/>
              <a:gd name="T74" fmla="*/ 1701 w 1750"/>
              <a:gd name="T75" fmla="*/ 2600 h 3170"/>
              <a:gd name="T76" fmla="*/ 1564 w 1750"/>
              <a:gd name="T77" fmla="*/ 2842 h 3170"/>
              <a:gd name="T78" fmla="*/ 1356 w 1750"/>
              <a:gd name="T79" fmla="*/ 3029 h 3170"/>
              <a:gd name="T80" fmla="*/ 1095 w 1750"/>
              <a:gd name="T81" fmla="*/ 3143 h 3170"/>
              <a:gd name="T82" fmla="*/ 801 w 1750"/>
              <a:gd name="T83" fmla="*/ 3167 h 3170"/>
              <a:gd name="T84" fmla="*/ 520 w 1750"/>
              <a:gd name="T85" fmla="*/ 3096 h 3170"/>
              <a:gd name="T86" fmla="*/ 283 w 1750"/>
              <a:gd name="T87" fmla="*/ 2944 h 3170"/>
              <a:gd name="T88" fmla="*/ 109 w 1750"/>
              <a:gd name="T89" fmla="*/ 2727 h 3170"/>
              <a:gd name="T90" fmla="*/ 13 w 1750"/>
              <a:gd name="T91" fmla="*/ 2462 h 3170"/>
              <a:gd name="T92" fmla="*/ 4 w 1750"/>
              <a:gd name="T93" fmla="*/ 780 h 3170"/>
              <a:gd name="T94" fmla="*/ 77 w 1750"/>
              <a:gd name="T95" fmla="*/ 505 h 3170"/>
              <a:gd name="T96" fmla="*/ 234 w 1750"/>
              <a:gd name="T97" fmla="*/ 275 h 3170"/>
              <a:gd name="T98" fmla="*/ 456 w 1750"/>
              <a:gd name="T99" fmla="*/ 105 h 3170"/>
              <a:gd name="T100" fmla="*/ 727 w 1750"/>
              <a:gd name="T101" fmla="*/ 13 h 3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0" h="3170">
                <a:moveTo>
                  <a:pt x="433" y="1629"/>
                </a:moveTo>
                <a:lnTo>
                  <a:pt x="401" y="1632"/>
                </a:lnTo>
                <a:lnTo>
                  <a:pt x="371" y="1640"/>
                </a:lnTo>
                <a:lnTo>
                  <a:pt x="343" y="1653"/>
                </a:lnTo>
                <a:lnTo>
                  <a:pt x="319" y="1670"/>
                </a:lnTo>
                <a:lnTo>
                  <a:pt x="298" y="1691"/>
                </a:lnTo>
                <a:lnTo>
                  <a:pt x="280" y="1715"/>
                </a:lnTo>
                <a:lnTo>
                  <a:pt x="267" y="1743"/>
                </a:lnTo>
                <a:lnTo>
                  <a:pt x="259" y="1772"/>
                </a:lnTo>
                <a:lnTo>
                  <a:pt x="255" y="1804"/>
                </a:lnTo>
                <a:lnTo>
                  <a:pt x="255" y="2316"/>
                </a:lnTo>
                <a:lnTo>
                  <a:pt x="259" y="2378"/>
                </a:lnTo>
                <a:lnTo>
                  <a:pt x="268" y="2439"/>
                </a:lnTo>
                <a:lnTo>
                  <a:pt x="283" y="2497"/>
                </a:lnTo>
                <a:lnTo>
                  <a:pt x="304" y="2554"/>
                </a:lnTo>
                <a:lnTo>
                  <a:pt x="331" y="2607"/>
                </a:lnTo>
                <a:lnTo>
                  <a:pt x="362" y="2658"/>
                </a:lnTo>
                <a:lnTo>
                  <a:pt x="397" y="2704"/>
                </a:lnTo>
                <a:lnTo>
                  <a:pt x="438" y="2748"/>
                </a:lnTo>
                <a:lnTo>
                  <a:pt x="481" y="2786"/>
                </a:lnTo>
                <a:lnTo>
                  <a:pt x="529" y="2822"/>
                </a:lnTo>
                <a:lnTo>
                  <a:pt x="580" y="2852"/>
                </a:lnTo>
                <a:lnTo>
                  <a:pt x="634" y="2878"/>
                </a:lnTo>
                <a:lnTo>
                  <a:pt x="691" y="2899"/>
                </a:lnTo>
                <a:lnTo>
                  <a:pt x="751" y="2913"/>
                </a:lnTo>
                <a:lnTo>
                  <a:pt x="812" y="2923"/>
                </a:lnTo>
                <a:lnTo>
                  <a:pt x="875" y="2927"/>
                </a:lnTo>
                <a:lnTo>
                  <a:pt x="939" y="2923"/>
                </a:lnTo>
                <a:lnTo>
                  <a:pt x="1000" y="2913"/>
                </a:lnTo>
                <a:lnTo>
                  <a:pt x="1060" y="2899"/>
                </a:lnTo>
                <a:lnTo>
                  <a:pt x="1117" y="2878"/>
                </a:lnTo>
                <a:lnTo>
                  <a:pt x="1171" y="2852"/>
                </a:lnTo>
                <a:lnTo>
                  <a:pt x="1222" y="2822"/>
                </a:lnTo>
                <a:lnTo>
                  <a:pt x="1270" y="2786"/>
                </a:lnTo>
                <a:lnTo>
                  <a:pt x="1314" y="2748"/>
                </a:lnTo>
                <a:lnTo>
                  <a:pt x="1354" y="2704"/>
                </a:lnTo>
                <a:lnTo>
                  <a:pt x="1389" y="2658"/>
                </a:lnTo>
                <a:lnTo>
                  <a:pt x="1420" y="2607"/>
                </a:lnTo>
                <a:lnTo>
                  <a:pt x="1447" y="2554"/>
                </a:lnTo>
                <a:lnTo>
                  <a:pt x="1468" y="2497"/>
                </a:lnTo>
                <a:lnTo>
                  <a:pt x="1482" y="2439"/>
                </a:lnTo>
                <a:lnTo>
                  <a:pt x="1493" y="2378"/>
                </a:lnTo>
                <a:lnTo>
                  <a:pt x="1496" y="2316"/>
                </a:lnTo>
                <a:lnTo>
                  <a:pt x="1496" y="1804"/>
                </a:lnTo>
                <a:lnTo>
                  <a:pt x="1493" y="1772"/>
                </a:lnTo>
                <a:lnTo>
                  <a:pt x="1484" y="1743"/>
                </a:lnTo>
                <a:lnTo>
                  <a:pt x="1471" y="1715"/>
                </a:lnTo>
                <a:lnTo>
                  <a:pt x="1453" y="1691"/>
                </a:lnTo>
                <a:lnTo>
                  <a:pt x="1432" y="1670"/>
                </a:lnTo>
                <a:lnTo>
                  <a:pt x="1407" y="1653"/>
                </a:lnTo>
                <a:lnTo>
                  <a:pt x="1380" y="1640"/>
                </a:lnTo>
                <a:lnTo>
                  <a:pt x="1349" y="1632"/>
                </a:lnTo>
                <a:lnTo>
                  <a:pt x="1317" y="1629"/>
                </a:lnTo>
                <a:lnTo>
                  <a:pt x="433" y="1629"/>
                </a:lnTo>
                <a:close/>
                <a:moveTo>
                  <a:pt x="669" y="290"/>
                </a:moveTo>
                <a:lnTo>
                  <a:pt x="644" y="294"/>
                </a:lnTo>
                <a:lnTo>
                  <a:pt x="622" y="300"/>
                </a:lnTo>
                <a:lnTo>
                  <a:pt x="598" y="309"/>
                </a:lnTo>
                <a:lnTo>
                  <a:pt x="573" y="321"/>
                </a:lnTo>
                <a:lnTo>
                  <a:pt x="547" y="334"/>
                </a:lnTo>
                <a:lnTo>
                  <a:pt x="520" y="350"/>
                </a:lnTo>
                <a:lnTo>
                  <a:pt x="493" y="369"/>
                </a:lnTo>
                <a:lnTo>
                  <a:pt x="465" y="391"/>
                </a:lnTo>
                <a:lnTo>
                  <a:pt x="439" y="415"/>
                </a:lnTo>
                <a:lnTo>
                  <a:pt x="413" y="442"/>
                </a:lnTo>
                <a:lnTo>
                  <a:pt x="387" y="472"/>
                </a:lnTo>
                <a:lnTo>
                  <a:pt x="363" y="504"/>
                </a:lnTo>
                <a:lnTo>
                  <a:pt x="340" y="541"/>
                </a:lnTo>
                <a:lnTo>
                  <a:pt x="320" y="579"/>
                </a:lnTo>
                <a:lnTo>
                  <a:pt x="302" y="622"/>
                </a:lnTo>
                <a:lnTo>
                  <a:pt x="287" y="668"/>
                </a:lnTo>
                <a:lnTo>
                  <a:pt x="273" y="717"/>
                </a:lnTo>
                <a:lnTo>
                  <a:pt x="264" y="769"/>
                </a:lnTo>
                <a:lnTo>
                  <a:pt x="258" y="825"/>
                </a:lnTo>
                <a:lnTo>
                  <a:pt x="255" y="884"/>
                </a:lnTo>
                <a:lnTo>
                  <a:pt x="255" y="1341"/>
                </a:lnTo>
                <a:lnTo>
                  <a:pt x="259" y="1366"/>
                </a:lnTo>
                <a:lnTo>
                  <a:pt x="266" y="1389"/>
                </a:lnTo>
                <a:lnTo>
                  <a:pt x="278" y="1410"/>
                </a:lnTo>
                <a:lnTo>
                  <a:pt x="294" y="1427"/>
                </a:lnTo>
                <a:lnTo>
                  <a:pt x="313" y="1442"/>
                </a:lnTo>
                <a:lnTo>
                  <a:pt x="334" y="1454"/>
                </a:lnTo>
                <a:lnTo>
                  <a:pt x="358" y="1461"/>
                </a:lnTo>
                <a:lnTo>
                  <a:pt x="383" y="1464"/>
                </a:lnTo>
                <a:lnTo>
                  <a:pt x="409" y="1461"/>
                </a:lnTo>
                <a:lnTo>
                  <a:pt x="432" y="1454"/>
                </a:lnTo>
                <a:lnTo>
                  <a:pt x="454" y="1442"/>
                </a:lnTo>
                <a:lnTo>
                  <a:pt x="473" y="1427"/>
                </a:lnTo>
                <a:lnTo>
                  <a:pt x="488" y="1410"/>
                </a:lnTo>
                <a:lnTo>
                  <a:pt x="501" y="1389"/>
                </a:lnTo>
                <a:lnTo>
                  <a:pt x="509" y="1366"/>
                </a:lnTo>
                <a:lnTo>
                  <a:pt x="511" y="1341"/>
                </a:lnTo>
                <a:lnTo>
                  <a:pt x="511" y="884"/>
                </a:lnTo>
                <a:lnTo>
                  <a:pt x="513" y="838"/>
                </a:lnTo>
                <a:lnTo>
                  <a:pt x="517" y="797"/>
                </a:lnTo>
                <a:lnTo>
                  <a:pt x="524" y="759"/>
                </a:lnTo>
                <a:lnTo>
                  <a:pt x="534" y="725"/>
                </a:lnTo>
                <a:lnTo>
                  <a:pt x="545" y="694"/>
                </a:lnTo>
                <a:lnTo>
                  <a:pt x="559" y="667"/>
                </a:lnTo>
                <a:lnTo>
                  <a:pt x="572" y="642"/>
                </a:lnTo>
                <a:lnTo>
                  <a:pt x="588" y="621"/>
                </a:lnTo>
                <a:lnTo>
                  <a:pt x="603" y="602"/>
                </a:lnTo>
                <a:lnTo>
                  <a:pt x="620" y="586"/>
                </a:lnTo>
                <a:lnTo>
                  <a:pt x="635" y="572"/>
                </a:lnTo>
                <a:lnTo>
                  <a:pt x="650" y="560"/>
                </a:lnTo>
                <a:lnTo>
                  <a:pt x="664" y="551"/>
                </a:lnTo>
                <a:lnTo>
                  <a:pt x="678" y="544"/>
                </a:lnTo>
                <a:lnTo>
                  <a:pt x="690" y="538"/>
                </a:lnTo>
                <a:lnTo>
                  <a:pt x="699" y="534"/>
                </a:lnTo>
                <a:lnTo>
                  <a:pt x="708" y="531"/>
                </a:lnTo>
                <a:lnTo>
                  <a:pt x="712" y="529"/>
                </a:lnTo>
                <a:lnTo>
                  <a:pt x="735" y="521"/>
                </a:lnTo>
                <a:lnTo>
                  <a:pt x="755" y="507"/>
                </a:lnTo>
                <a:lnTo>
                  <a:pt x="772" y="491"/>
                </a:lnTo>
                <a:lnTo>
                  <a:pt x="785" y="473"/>
                </a:lnTo>
                <a:lnTo>
                  <a:pt x="794" y="452"/>
                </a:lnTo>
                <a:lnTo>
                  <a:pt x="800" y="428"/>
                </a:lnTo>
                <a:lnTo>
                  <a:pt x="801" y="405"/>
                </a:lnTo>
                <a:lnTo>
                  <a:pt x="797" y="381"/>
                </a:lnTo>
                <a:lnTo>
                  <a:pt x="787" y="357"/>
                </a:lnTo>
                <a:lnTo>
                  <a:pt x="775" y="337"/>
                </a:lnTo>
                <a:lnTo>
                  <a:pt x="758" y="320"/>
                </a:lnTo>
                <a:lnTo>
                  <a:pt x="739" y="306"/>
                </a:lnTo>
                <a:lnTo>
                  <a:pt x="717" y="296"/>
                </a:lnTo>
                <a:lnTo>
                  <a:pt x="693" y="291"/>
                </a:lnTo>
                <a:lnTo>
                  <a:pt x="669" y="290"/>
                </a:lnTo>
                <a:close/>
                <a:moveTo>
                  <a:pt x="875" y="0"/>
                </a:moveTo>
                <a:lnTo>
                  <a:pt x="875" y="0"/>
                </a:lnTo>
                <a:lnTo>
                  <a:pt x="951" y="3"/>
                </a:lnTo>
                <a:lnTo>
                  <a:pt x="1024" y="13"/>
                </a:lnTo>
                <a:lnTo>
                  <a:pt x="1095" y="27"/>
                </a:lnTo>
                <a:lnTo>
                  <a:pt x="1165" y="49"/>
                </a:lnTo>
                <a:lnTo>
                  <a:pt x="1231" y="74"/>
                </a:lnTo>
                <a:lnTo>
                  <a:pt x="1295" y="105"/>
                </a:lnTo>
                <a:lnTo>
                  <a:pt x="1356" y="141"/>
                </a:lnTo>
                <a:lnTo>
                  <a:pt x="1413" y="182"/>
                </a:lnTo>
                <a:lnTo>
                  <a:pt x="1468" y="226"/>
                </a:lnTo>
                <a:lnTo>
                  <a:pt x="1518" y="275"/>
                </a:lnTo>
                <a:lnTo>
                  <a:pt x="1564" y="328"/>
                </a:lnTo>
                <a:lnTo>
                  <a:pt x="1605" y="384"/>
                </a:lnTo>
                <a:lnTo>
                  <a:pt x="1643" y="443"/>
                </a:lnTo>
                <a:lnTo>
                  <a:pt x="1675" y="505"/>
                </a:lnTo>
                <a:lnTo>
                  <a:pt x="1701" y="571"/>
                </a:lnTo>
                <a:lnTo>
                  <a:pt x="1722" y="638"/>
                </a:lnTo>
                <a:lnTo>
                  <a:pt x="1738" y="708"/>
                </a:lnTo>
                <a:lnTo>
                  <a:pt x="1747" y="780"/>
                </a:lnTo>
                <a:lnTo>
                  <a:pt x="1750" y="854"/>
                </a:lnTo>
                <a:lnTo>
                  <a:pt x="1750" y="2316"/>
                </a:lnTo>
                <a:lnTo>
                  <a:pt x="1747" y="2390"/>
                </a:lnTo>
                <a:lnTo>
                  <a:pt x="1738" y="2462"/>
                </a:lnTo>
                <a:lnTo>
                  <a:pt x="1722" y="2532"/>
                </a:lnTo>
                <a:lnTo>
                  <a:pt x="1701" y="2600"/>
                </a:lnTo>
                <a:lnTo>
                  <a:pt x="1675" y="2665"/>
                </a:lnTo>
                <a:lnTo>
                  <a:pt x="1643" y="2727"/>
                </a:lnTo>
                <a:lnTo>
                  <a:pt x="1605" y="2786"/>
                </a:lnTo>
                <a:lnTo>
                  <a:pt x="1564" y="2842"/>
                </a:lnTo>
                <a:lnTo>
                  <a:pt x="1518" y="2895"/>
                </a:lnTo>
                <a:lnTo>
                  <a:pt x="1468" y="2944"/>
                </a:lnTo>
                <a:lnTo>
                  <a:pt x="1413" y="2988"/>
                </a:lnTo>
                <a:lnTo>
                  <a:pt x="1356" y="3029"/>
                </a:lnTo>
                <a:lnTo>
                  <a:pt x="1295" y="3065"/>
                </a:lnTo>
                <a:lnTo>
                  <a:pt x="1231" y="3096"/>
                </a:lnTo>
                <a:lnTo>
                  <a:pt x="1165" y="3121"/>
                </a:lnTo>
                <a:lnTo>
                  <a:pt x="1095" y="3143"/>
                </a:lnTo>
                <a:lnTo>
                  <a:pt x="1024" y="3158"/>
                </a:lnTo>
                <a:lnTo>
                  <a:pt x="951" y="3167"/>
                </a:lnTo>
                <a:lnTo>
                  <a:pt x="875" y="3170"/>
                </a:lnTo>
                <a:lnTo>
                  <a:pt x="801" y="3167"/>
                </a:lnTo>
                <a:lnTo>
                  <a:pt x="727" y="3158"/>
                </a:lnTo>
                <a:lnTo>
                  <a:pt x="656" y="3143"/>
                </a:lnTo>
                <a:lnTo>
                  <a:pt x="587" y="3121"/>
                </a:lnTo>
                <a:lnTo>
                  <a:pt x="520" y="3096"/>
                </a:lnTo>
                <a:lnTo>
                  <a:pt x="456" y="3065"/>
                </a:lnTo>
                <a:lnTo>
                  <a:pt x="395" y="3029"/>
                </a:lnTo>
                <a:lnTo>
                  <a:pt x="338" y="2988"/>
                </a:lnTo>
                <a:lnTo>
                  <a:pt x="283" y="2944"/>
                </a:lnTo>
                <a:lnTo>
                  <a:pt x="234" y="2895"/>
                </a:lnTo>
                <a:lnTo>
                  <a:pt x="187" y="2842"/>
                </a:lnTo>
                <a:lnTo>
                  <a:pt x="146" y="2786"/>
                </a:lnTo>
                <a:lnTo>
                  <a:pt x="109" y="2727"/>
                </a:lnTo>
                <a:lnTo>
                  <a:pt x="77" y="2665"/>
                </a:lnTo>
                <a:lnTo>
                  <a:pt x="50" y="2600"/>
                </a:lnTo>
                <a:lnTo>
                  <a:pt x="29" y="2532"/>
                </a:lnTo>
                <a:lnTo>
                  <a:pt x="13" y="2462"/>
                </a:lnTo>
                <a:lnTo>
                  <a:pt x="4" y="2390"/>
                </a:lnTo>
                <a:lnTo>
                  <a:pt x="0" y="2316"/>
                </a:lnTo>
                <a:lnTo>
                  <a:pt x="0" y="854"/>
                </a:lnTo>
                <a:lnTo>
                  <a:pt x="4" y="780"/>
                </a:lnTo>
                <a:lnTo>
                  <a:pt x="13" y="708"/>
                </a:lnTo>
                <a:lnTo>
                  <a:pt x="29" y="638"/>
                </a:lnTo>
                <a:lnTo>
                  <a:pt x="50" y="571"/>
                </a:lnTo>
                <a:lnTo>
                  <a:pt x="77" y="505"/>
                </a:lnTo>
                <a:lnTo>
                  <a:pt x="109" y="443"/>
                </a:lnTo>
                <a:lnTo>
                  <a:pt x="146" y="384"/>
                </a:lnTo>
                <a:lnTo>
                  <a:pt x="187" y="328"/>
                </a:lnTo>
                <a:lnTo>
                  <a:pt x="234" y="275"/>
                </a:lnTo>
                <a:lnTo>
                  <a:pt x="283" y="226"/>
                </a:lnTo>
                <a:lnTo>
                  <a:pt x="338" y="182"/>
                </a:lnTo>
                <a:lnTo>
                  <a:pt x="395" y="141"/>
                </a:lnTo>
                <a:lnTo>
                  <a:pt x="456" y="105"/>
                </a:lnTo>
                <a:lnTo>
                  <a:pt x="520" y="74"/>
                </a:lnTo>
                <a:lnTo>
                  <a:pt x="587" y="49"/>
                </a:lnTo>
                <a:lnTo>
                  <a:pt x="656" y="27"/>
                </a:lnTo>
                <a:lnTo>
                  <a:pt x="727" y="13"/>
                </a:lnTo>
                <a:lnTo>
                  <a:pt x="801" y="3"/>
                </a:lnTo>
                <a:lnTo>
                  <a:pt x="87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66466" y="4227534"/>
            <a:ext cx="9684326" cy="14339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MD" sz="28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Responsabilitatea personală? </a:t>
            </a:r>
            <a:endParaRPr lang="ro-MD" sz="28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 175"/>
          <p:cNvGrpSpPr/>
          <p:nvPr/>
        </p:nvGrpSpPr>
        <p:grpSpPr>
          <a:xfrm>
            <a:off x="880751" y="4500851"/>
            <a:ext cx="784761" cy="1123200"/>
            <a:chOff x="5884863" y="5000625"/>
            <a:chExt cx="395287" cy="493712"/>
          </a:xfrm>
          <a:solidFill>
            <a:schemeClr val="accent1">
              <a:lumMod val="50000"/>
            </a:schemeClr>
          </a:solidFill>
        </p:grpSpPr>
        <p:sp>
          <p:nvSpPr>
            <p:cNvPr id="10" name="Freeform 326"/>
            <p:cNvSpPr>
              <a:spLocks noEditPoints="1"/>
            </p:cNvSpPr>
            <p:nvPr/>
          </p:nvSpPr>
          <p:spPr bwMode="auto">
            <a:xfrm>
              <a:off x="5970588" y="5000625"/>
              <a:ext cx="238125" cy="322262"/>
            </a:xfrm>
            <a:custGeom>
              <a:avLst/>
              <a:gdLst>
                <a:gd name="T0" fmla="*/ 650 w 1649"/>
                <a:gd name="T1" fmla="*/ 150 h 2230"/>
                <a:gd name="T2" fmla="*/ 520 w 1649"/>
                <a:gd name="T3" fmla="*/ 250 h 2230"/>
                <a:gd name="T4" fmla="*/ 456 w 1649"/>
                <a:gd name="T5" fmla="*/ 404 h 2230"/>
                <a:gd name="T6" fmla="*/ 477 w 1649"/>
                <a:gd name="T7" fmla="*/ 573 h 2230"/>
                <a:gd name="T8" fmla="*/ 579 w 1649"/>
                <a:gd name="T9" fmla="*/ 703 h 2230"/>
                <a:gd name="T10" fmla="*/ 732 w 1649"/>
                <a:gd name="T11" fmla="*/ 767 h 2230"/>
                <a:gd name="T12" fmla="*/ 902 w 1649"/>
                <a:gd name="T13" fmla="*/ 744 h 2230"/>
                <a:gd name="T14" fmla="*/ 1032 w 1649"/>
                <a:gd name="T15" fmla="*/ 644 h 2230"/>
                <a:gd name="T16" fmla="*/ 1096 w 1649"/>
                <a:gd name="T17" fmla="*/ 492 h 2230"/>
                <a:gd name="T18" fmla="*/ 1075 w 1649"/>
                <a:gd name="T19" fmla="*/ 323 h 2230"/>
                <a:gd name="T20" fmla="*/ 974 w 1649"/>
                <a:gd name="T21" fmla="*/ 193 h 2230"/>
                <a:gd name="T22" fmla="*/ 820 w 1649"/>
                <a:gd name="T23" fmla="*/ 128 h 2230"/>
                <a:gd name="T24" fmla="*/ 881 w 1649"/>
                <a:gd name="T25" fmla="*/ 13 h 2230"/>
                <a:gd name="T26" fmla="*/ 1062 w 1649"/>
                <a:gd name="T27" fmla="*/ 102 h 2230"/>
                <a:gd name="T28" fmla="*/ 1267 w 1649"/>
                <a:gd name="T29" fmla="*/ 245 h 2230"/>
                <a:gd name="T30" fmla="*/ 1438 w 1649"/>
                <a:gd name="T31" fmla="*/ 450 h 2230"/>
                <a:gd name="T32" fmla="*/ 1198 w 1649"/>
                <a:gd name="T33" fmla="*/ 602 h 2230"/>
                <a:gd name="T34" fmla="*/ 1101 w 1649"/>
                <a:gd name="T35" fmla="*/ 757 h 2230"/>
                <a:gd name="T36" fmla="*/ 1536 w 1649"/>
                <a:gd name="T37" fmla="*/ 899 h 2230"/>
                <a:gd name="T38" fmla="*/ 1469 w 1649"/>
                <a:gd name="T39" fmla="*/ 1151 h 2230"/>
                <a:gd name="T40" fmla="*/ 1324 w 1649"/>
                <a:gd name="T41" fmla="*/ 1363 h 2230"/>
                <a:gd name="T42" fmla="*/ 1118 w 1649"/>
                <a:gd name="T43" fmla="*/ 1515 h 2230"/>
                <a:gd name="T44" fmla="*/ 1599 w 1649"/>
                <a:gd name="T45" fmla="*/ 1528 h 2230"/>
                <a:gd name="T46" fmla="*/ 1593 w 1649"/>
                <a:gd name="T47" fmla="*/ 1733 h 2230"/>
                <a:gd name="T48" fmla="*/ 1482 w 1649"/>
                <a:gd name="T49" fmla="*/ 1931 h 2230"/>
                <a:gd name="T50" fmla="*/ 1346 w 1649"/>
                <a:gd name="T51" fmla="*/ 2068 h 2230"/>
                <a:gd name="T52" fmla="*/ 1201 w 1649"/>
                <a:gd name="T53" fmla="*/ 2156 h 2230"/>
                <a:gd name="T54" fmla="*/ 1064 w 1649"/>
                <a:gd name="T55" fmla="*/ 2204 h 2230"/>
                <a:gd name="T56" fmla="*/ 951 w 1649"/>
                <a:gd name="T57" fmla="*/ 2225 h 2230"/>
                <a:gd name="T58" fmla="*/ 878 w 1649"/>
                <a:gd name="T59" fmla="*/ 2230 h 2230"/>
                <a:gd name="T60" fmla="*/ 712 w 1649"/>
                <a:gd name="T61" fmla="*/ 2219 h 2230"/>
                <a:gd name="T62" fmla="*/ 489 w 1649"/>
                <a:gd name="T63" fmla="*/ 2159 h 2230"/>
                <a:gd name="T64" fmla="*/ 320 w 1649"/>
                <a:gd name="T65" fmla="*/ 2057 h 2230"/>
                <a:gd name="T66" fmla="*/ 196 w 1649"/>
                <a:gd name="T67" fmla="*/ 1928 h 2230"/>
                <a:gd name="T68" fmla="*/ 111 w 1649"/>
                <a:gd name="T69" fmla="*/ 1788 h 2230"/>
                <a:gd name="T70" fmla="*/ 59 w 1649"/>
                <a:gd name="T71" fmla="*/ 1654 h 2230"/>
                <a:gd name="T72" fmla="*/ 29 w 1649"/>
                <a:gd name="T73" fmla="*/ 1541 h 2230"/>
                <a:gd name="T74" fmla="*/ 420 w 1649"/>
                <a:gd name="T75" fmla="*/ 1515 h 2230"/>
                <a:gd name="T76" fmla="*/ 214 w 1649"/>
                <a:gd name="T77" fmla="*/ 1363 h 2230"/>
                <a:gd name="T78" fmla="*/ 71 w 1649"/>
                <a:gd name="T79" fmla="*/ 1151 h 2230"/>
                <a:gd name="T80" fmla="*/ 2 w 1649"/>
                <a:gd name="T81" fmla="*/ 899 h 2230"/>
                <a:gd name="T82" fmla="*/ 452 w 1649"/>
                <a:gd name="T83" fmla="*/ 757 h 2230"/>
                <a:gd name="T84" fmla="*/ 355 w 1649"/>
                <a:gd name="T85" fmla="*/ 602 h 2230"/>
                <a:gd name="T86" fmla="*/ 98 w 1649"/>
                <a:gd name="T87" fmla="*/ 455 h 2230"/>
                <a:gd name="T88" fmla="*/ 254 w 1649"/>
                <a:gd name="T89" fmla="*/ 260 h 2230"/>
                <a:gd name="T90" fmla="*/ 467 w 1649"/>
                <a:gd name="T91" fmla="*/ 124 h 2230"/>
                <a:gd name="T92" fmla="*/ 629 w 1649"/>
                <a:gd name="T93" fmla="*/ 25 h 2230"/>
                <a:gd name="T94" fmla="*/ 777 w 1649"/>
                <a:gd name="T95" fmla="*/ 0 h 2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49" h="2230">
                  <a:moveTo>
                    <a:pt x="777" y="124"/>
                  </a:moveTo>
                  <a:lnTo>
                    <a:pt x="732" y="128"/>
                  </a:lnTo>
                  <a:lnTo>
                    <a:pt x="691" y="136"/>
                  </a:lnTo>
                  <a:lnTo>
                    <a:pt x="650" y="150"/>
                  </a:lnTo>
                  <a:lnTo>
                    <a:pt x="613" y="169"/>
                  </a:lnTo>
                  <a:lnTo>
                    <a:pt x="579" y="191"/>
                  </a:lnTo>
                  <a:lnTo>
                    <a:pt x="547" y="220"/>
                  </a:lnTo>
                  <a:lnTo>
                    <a:pt x="520" y="250"/>
                  </a:lnTo>
                  <a:lnTo>
                    <a:pt x="497" y="285"/>
                  </a:lnTo>
                  <a:lnTo>
                    <a:pt x="477" y="321"/>
                  </a:lnTo>
                  <a:lnTo>
                    <a:pt x="464" y="362"/>
                  </a:lnTo>
                  <a:lnTo>
                    <a:pt x="456" y="404"/>
                  </a:lnTo>
                  <a:lnTo>
                    <a:pt x="452" y="447"/>
                  </a:lnTo>
                  <a:lnTo>
                    <a:pt x="456" y="492"/>
                  </a:lnTo>
                  <a:lnTo>
                    <a:pt x="464" y="533"/>
                  </a:lnTo>
                  <a:lnTo>
                    <a:pt x="477" y="573"/>
                  </a:lnTo>
                  <a:lnTo>
                    <a:pt x="497" y="610"/>
                  </a:lnTo>
                  <a:lnTo>
                    <a:pt x="520" y="644"/>
                  </a:lnTo>
                  <a:lnTo>
                    <a:pt x="547" y="676"/>
                  </a:lnTo>
                  <a:lnTo>
                    <a:pt x="579" y="703"/>
                  </a:lnTo>
                  <a:lnTo>
                    <a:pt x="613" y="726"/>
                  </a:lnTo>
                  <a:lnTo>
                    <a:pt x="650" y="744"/>
                  </a:lnTo>
                  <a:lnTo>
                    <a:pt x="691" y="758"/>
                  </a:lnTo>
                  <a:lnTo>
                    <a:pt x="732" y="767"/>
                  </a:lnTo>
                  <a:lnTo>
                    <a:pt x="777" y="770"/>
                  </a:lnTo>
                  <a:lnTo>
                    <a:pt x="820" y="767"/>
                  </a:lnTo>
                  <a:lnTo>
                    <a:pt x="863" y="758"/>
                  </a:lnTo>
                  <a:lnTo>
                    <a:pt x="902" y="744"/>
                  </a:lnTo>
                  <a:lnTo>
                    <a:pt x="940" y="726"/>
                  </a:lnTo>
                  <a:lnTo>
                    <a:pt x="974" y="703"/>
                  </a:lnTo>
                  <a:lnTo>
                    <a:pt x="1005" y="676"/>
                  </a:lnTo>
                  <a:lnTo>
                    <a:pt x="1032" y="644"/>
                  </a:lnTo>
                  <a:lnTo>
                    <a:pt x="1055" y="610"/>
                  </a:lnTo>
                  <a:lnTo>
                    <a:pt x="1075" y="573"/>
                  </a:lnTo>
                  <a:lnTo>
                    <a:pt x="1088" y="533"/>
                  </a:lnTo>
                  <a:lnTo>
                    <a:pt x="1096" y="492"/>
                  </a:lnTo>
                  <a:lnTo>
                    <a:pt x="1100" y="447"/>
                  </a:lnTo>
                  <a:lnTo>
                    <a:pt x="1096" y="404"/>
                  </a:lnTo>
                  <a:lnTo>
                    <a:pt x="1088" y="362"/>
                  </a:lnTo>
                  <a:lnTo>
                    <a:pt x="1075" y="323"/>
                  </a:lnTo>
                  <a:lnTo>
                    <a:pt x="1055" y="285"/>
                  </a:lnTo>
                  <a:lnTo>
                    <a:pt x="1032" y="250"/>
                  </a:lnTo>
                  <a:lnTo>
                    <a:pt x="1005" y="220"/>
                  </a:lnTo>
                  <a:lnTo>
                    <a:pt x="974" y="193"/>
                  </a:lnTo>
                  <a:lnTo>
                    <a:pt x="940" y="169"/>
                  </a:lnTo>
                  <a:lnTo>
                    <a:pt x="902" y="150"/>
                  </a:lnTo>
                  <a:lnTo>
                    <a:pt x="863" y="136"/>
                  </a:lnTo>
                  <a:lnTo>
                    <a:pt x="820" y="128"/>
                  </a:lnTo>
                  <a:lnTo>
                    <a:pt x="777" y="124"/>
                  </a:lnTo>
                  <a:close/>
                  <a:moveTo>
                    <a:pt x="777" y="0"/>
                  </a:moveTo>
                  <a:lnTo>
                    <a:pt x="830" y="3"/>
                  </a:lnTo>
                  <a:lnTo>
                    <a:pt x="881" y="13"/>
                  </a:lnTo>
                  <a:lnTo>
                    <a:pt x="930" y="27"/>
                  </a:lnTo>
                  <a:lnTo>
                    <a:pt x="977" y="47"/>
                  </a:lnTo>
                  <a:lnTo>
                    <a:pt x="1020" y="72"/>
                  </a:lnTo>
                  <a:lnTo>
                    <a:pt x="1062" y="102"/>
                  </a:lnTo>
                  <a:lnTo>
                    <a:pt x="1099" y="136"/>
                  </a:lnTo>
                  <a:lnTo>
                    <a:pt x="1158" y="168"/>
                  </a:lnTo>
                  <a:lnTo>
                    <a:pt x="1215" y="203"/>
                  </a:lnTo>
                  <a:lnTo>
                    <a:pt x="1267" y="245"/>
                  </a:lnTo>
                  <a:lnTo>
                    <a:pt x="1317" y="290"/>
                  </a:lnTo>
                  <a:lnTo>
                    <a:pt x="1362" y="340"/>
                  </a:lnTo>
                  <a:lnTo>
                    <a:pt x="1402" y="393"/>
                  </a:lnTo>
                  <a:lnTo>
                    <a:pt x="1438" y="450"/>
                  </a:lnTo>
                  <a:lnTo>
                    <a:pt x="1470" y="510"/>
                  </a:lnTo>
                  <a:lnTo>
                    <a:pt x="1222" y="510"/>
                  </a:lnTo>
                  <a:lnTo>
                    <a:pt x="1212" y="557"/>
                  </a:lnTo>
                  <a:lnTo>
                    <a:pt x="1198" y="602"/>
                  </a:lnTo>
                  <a:lnTo>
                    <a:pt x="1179" y="644"/>
                  </a:lnTo>
                  <a:lnTo>
                    <a:pt x="1157" y="684"/>
                  </a:lnTo>
                  <a:lnTo>
                    <a:pt x="1130" y="722"/>
                  </a:lnTo>
                  <a:lnTo>
                    <a:pt x="1101" y="757"/>
                  </a:lnTo>
                  <a:lnTo>
                    <a:pt x="1535" y="757"/>
                  </a:lnTo>
                  <a:lnTo>
                    <a:pt x="1538" y="793"/>
                  </a:lnTo>
                  <a:lnTo>
                    <a:pt x="1539" y="831"/>
                  </a:lnTo>
                  <a:lnTo>
                    <a:pt x="1536" y="899"/>
                  </a:lnTo>
                  <a:lnTo>
                    <a:pt x="1527" y="965"/>
                  </a:lnTo>
                  <a:lnTo>
                    <a:pt x="1513" y="1029"/>
                  </a:lnTo>
                  <a:lnTo>
                    <a:pt x="1492" y="1092"/>
                  </a:lnTo>
                  <a:lnTo>
                    <a:pt x="1469" y="1151"/>
                  </a:lnTo>
                  <a:lnTo>
                    <a:pt x="1439" y="1209"/>
                  </a:lnTo>
                  <a:lnTo>
                    <a:pt x="1404" y="1263"/>
                  </a:lnTo>
                  <a:lnTo>
                    <a:pt x="1366" y="1314"/>
                  </a:lnTo>
                  <a:lnTo>
                    <a:pt x="1324" y="1363"/>
                  </a:lnTo>
                  <a:lnTo>
                    <a:pt x="1277" y="1406"/>
                  </a:lnTo>
                  <a:lnTo>
                    <a:pt x="1227" y="1447"/>
                  </a:lnTo>
                  <a:lnTo>
                    <a:pt x="1175" y="1483"/>
                  </a:lnTo>
                  <a:lnTo>
                    <a:pt x="1118" y="1515"/>
                  </a:lnTo>
                  <a:lnTo>
                    <a:pt x="1427" y="1515"/>
                  </a:lnTo>
                  <a:lnTo>
                    <a:pt x="1488" y="1516"/>
                  </a:lnTo>
                  <a:lnTo>
                    <a:pt x="1545" y="1521"/>
                  </a:lnTo>
                  <a:lnTo>
                    <a:pt x="1599" y="1528"/>
                  </a:lnTo>
                  <a:lnTo>
                    <a:pt x="1649" y="1538"/>
                  </a:lnTo>
                  <a:lnTo>
                    <a:pt x="1633" y="1608"/>
                  </a:lnTo>
                  <a:lnTo>
                    <a:pt x="1614" y="1673"/>
                  </a:lnTo>
                  <a:lnTo>
                    <a:pt x="1593" y="1733"/>
                  </a:lnTo>
                  <a:lnTo>
                    <a:pt x="1567" y="1789"/>
                  </a:lnTo>
                  <a:lnTo>
                    <a:pt x="1540" y="1840"/>
                  </a:lnTo>
                  <a:lnTo>
                    <a:pt x="1512" y="1888"/>
                  </a:lnTo>
                  <a:lnTo>
                    <a:pt x="1482" y="1931"/>
                  </a:lnTo>
                  <a:lnTo>
                    <a:pt x="1449" y="1970"/>
                  </a:lnTo>
                  <a:lnTo>
                    <a:pt x="1415" y="2006"/>
                  </a:lnTo>
                  <a:lnTo>
                    <a:pt x="1380" y="2039"/>
                  </a:lnTo>
                  <a:lnTo>
                    <a:pt x="1346" y="2068"/>
                  </a:lnTo>
                  <a:lnTo>
                    <a:pt x="1310" y="2094"/>
                  </a:lnTo>
                  <a:lnTo>
                    <a:pt x="1273" y="2118"/>
                  </a:lnTo>
                  <a:lnTo>
                    <a:pt x="1237" y="2137"/>
                  </a:lnTo>
                  <a:lnTo>
                    <a:pt x="1201" y="2156"/>
                  </a:lnTo>
                  <a:lnTo>
                    <a:pt x="1165" y="2171"/>
                  </a:lnTo>
                  <a:lnTo>
                    <a:pt x="1130" y="2184"/>
                  </a:lnTo>
                  <a:lnTo>
                    <a:pt x="1096" y="2195"/>
                  </a:lnTo>
                  <a:lnTo>
                    <a:pt x="1064" y="2204"/>
                  </a:lnTo>
                  <a:lnTo>
                    <a:pt x="1032" y="2212"/>
                  </a:lnTo>
                  <a:lnTo>
                    <a:pt x="1003" y="2217"/>
                  </a:lnTo>
                  <a:lnTo>
                    <a:pt x="976" y="2222"/>
                  </a:lnTo>
                  <a:lnTo>
                    <a:pt x="951" y="2225"/>
                  </a:lnTo>
                  <a:lnTo>
                    <a:pt x="928" y="2228"/>
                  </a:lnTo>
                  <a:lnTo>
                    <a:pt x="908" y="2229"/>
                  </a:lnTo>
                  <a:lnTo>
                    <a:pt x="892" y="2230"/>
                  </a:lnTo>
                  <a:lnTo>
                    <a:pt x="878" y="2230"/>
                  </a:lnTo>
                  <a:lnTo>
                    <a:pt x="863" y="2228"/>
                  </a:lnTo>
                  <a:lnTo>
                    <a:pt x="847" y="2229"/>
                  </a:lnTo>
                  <a:lnTo>
                    <a:pt x="778" y="2226"/>
                  </a:lnTo>
                  <a:lnTo>
                    <a:pt x="712" y="2219"/>
                  </a:lnTo>
                  <a:lnTo>
                    <a:pt x="652" y="2210"/>
                  </a:lnTo>
                  <a:lnTo>
                    <a:pt x="594" y="2196"/>
                  </a:lnTo>
                  <a:lnTo>
                    <a:pt x="539" y="2178"/>
                  </a:lnTo>
                  <a:lnTo>
                    <a:pt x="489" y="2159"/>
                  </a:lnTo>
                  <a:lnTo>
                    <a:pt x="442" y="2137"/>
                  </a:lnTo>
                  <a:lnTo>
                    <a:pt x="398" y="2112"/>
                  </a:lnTo>
                  <a:lnTo>
                    <a:pt x="357" y="2085"/>
                  </a:lnTo>
                  <a:lnTo>
                    <a:pt x="320" y="2057"/>
                  </a:lnTo>
                  <a:lnTo>
                    <a:pt x="284" y="2027"/>
                  </a:lnTo>
                  <a:lnTo>
                    <a:pt x="252" y="1994"/>
                  </a:lnTo>
                  <a:lnTo>
                    <a:pt x="223" y="1962"/>
                  </a:lnTo>
                  <a:lnTo>
                    <a:pt x="196" y="1928"/>
                  </a:lnTo>
                  <a:lnTo>
                    <a:pt x="171" y="1893"/>
                  </a:lnTo>
                  <a:lnTo>
                    <a:pt x="149" y="1859"/>
                  </a:lnTo>
                  <a:lnTo>
                    <a:pt x="129" y="1823"/>
                  </a:lnTo>
                  <a:lnTo>
                    <a:pt x="111" y="1788"/>
                  </a:lnTo>
                  <a:lnTo>
                    <a:pt x="96" y="1754"/>
                  </a:lnTo>
                  <a:lnTo>
                    <a:pt x="81" y="1720"/>
                  </a:lnTo>
                  <a:lnTo>
                    <a:pt x="68" y="1686"/>
                  </a:lnTo>
                  <a:lnTo>
                    <a:pt x="59" y="1654"/>
                  </a:lnTo>
                  <a:lnTo>
                    <a:pt x="49" y="1624"/>
                  </a:lnTo>
                  <a:lnTo>
                    <a:pt x="41" y="1594"/>
                  </a:lnTo>
                  <a:lnTo>
                    <a:pt x="35" y="1567"/>
                  </a:lnTo>
                  <a:lnTo>
                    <a:pt x="29" y="1541"/>
                  </a:lnTo>
                  <a:lnTo>
                    <a:pt x="25" y="1519"/>
                  </a:lnTo>
                  <a:lnTo>
                    <a:pt x="75" y="1515"/>
                  </a:lnTo>
                  <a:lnTo>
                    <a:pt x="126" y="1515"/>
                  </a:lnTo>
                  <a:lnTo>
                    <a:pt x="420" y="1515"/>
                  </a:lnTo>
                  <a:lnTo>
                    <a:pt x="364" y="1483"/>
                  </a:lnTo>
                  <a:lnTo>
                    <a:pt x="311" y="1447"/>
                  </a:lnTo>
                  <a:lnTo>
                    <a:pt x="261" y="1406"/>
                  </a:lnTo>
                  <a:lnTo>
                    <a:pt x="214" y="1363"/>
                  </a:lnTo>
                  <a:lnTo>
                    <a:pt x="172" y="1314"/>
                  </a:lnTo>
                  <a:lnTo>
                    <a:pt x="134" y="1263"/>
                  </a:lnTo>
                  <a:lnTo>
                    <a:pt x="100" y="1209"/>
                  </a:lnTo>
                  <a:lnTo>
                    <a:pt x="71" y="1151"/>
                  </a:lnTo>
                  <a:lnTo>
                    <a:pt x="46" y="1092"/>
                  </a:lnTo>
                  <a:lnTo>
                    <a:pt x="26" y="1029"/>
                  </a:lnTo>
                  <a:lnTo>
                    <a:pt x="11" y="965"/>
                  </a:lnTo>
                  <a:lnTo>
                    <a:pt x="2" y="899"/>
                  </a:lnTo>
                  <a:lnTo>
                    <a:pt x="0" y="831"/>
                  </a:lnTo>
                  <a:lnTo>
                    <a:pt x="1" y="794"/>
                  </a:lnTo>
                  <a:lnTo>
                    <a:pt x="3" y="757"/>
                  </a:lnTo>
                  <a:lnTo>
                    <a:pt x="452" y="757"/>
                  </a:lnTo>
                  <a:lnTo>
                    <a:pt x="422" y="722"/>
                  </a:lnTo>
                  <a:lnTo>
                    <a:pt x="396" y="684"/>
                  </a:lnTo>
                  <a:lnTo>
                    <a:pt x="373" y="644"/>
                  </a:lnTo>
                  <a:lnTo>
                    <a:pt x="355" y="602"/>
                  </a:lnTo>
                  <a:lnTo>
                    <a:pt x="340" y="557"/>
                  </a:lnTo>
                  <a:lnTo>
                    <a:pt x="332" y="510"/>
                  </a:lnTo>
                  <a:lnTo>
                    <a:pt x="70" y="510"/>
                  </a:lnTo>
                  <a:lnTo>
                    <a:pt x="98" y="455"/>
                  </a:lnTo>
                  <a:lnTo>
                    <a:pt x="130" y="401"/>
                  </a:lnTo>
                  <a:lnTo>
                    <a:pt x="169" y="351"/>
                  </a:lnTo>
                  <a:lnTo>
                    <a:pt x="210" y="303"/>
                  </a:lnTo>
                  <a:lnTo>
                    <a:pt x="254" y="260"/>
                  </a:lnTo>
                  <a:lnTo>
                    <a:pt x="302" y="220"/>
                  </a:lnTo>
                  <a:lnTo>
                    <a:pt x="355" y="184"/>
                  </a:lnTo>
                  <a:lnTo>
                    <a:pt x="409" y="151"/>
                  </a:lnTo>
                  <a:lnTo>
                    <a:pt x="467" y="124"/>
                  </a:lnTo>
                  <a:lnTo>
                    <a:pt x="502" y="93"/>
                  </a:lnTo>
                  <a:lnTo>
                    <a:pt x="542" y="66"/>
                  </a:lnTo>
                  <a:lnTo>
                    <a:pt x="584" y="43"/>
                  </a:lnTo>
                  <a:lnTo>
                    <a:pt x="629" y="25"/>
                  </a:lnTo>
                  <a:lnTo>
                    <a:pt x="677" y="12"/>
                  </a:lnTo>
                  <a:lnTo>
                    <a:pt x="725" y="3"/>
                  </a:lnTo>
                  <a:lnTo>
                    <a:pt x="777" y="0"/>
                  </a:lnTo>
                  <a:lnTo>
                    <a:pt x="7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327"/>
            <p:cNvSpPr>
              <a:spLocks/>
            </p:cNvSpPr>
            <p:nvPr/>
          </p:nvSpPr>
          <p:spPr bwMode="auto">
            <a:xfrm>
              <a:off x="5884863" y="5222875"/>
              <a:ext cx="395287" cy="271462"/>
            </a:xfrm>
            <a:custGeom>
              <a:avLst/>
              <a:gdLst>
                <a:gd name="T0" fmla="*/ 510 w 2737"/>
                <a:gd name="T1" fmla="*/ 82 h 1891"/>
                <a:gd name="T2" fmla="*/ 552 w 2737"/>
                <a:gd name="T3" fmla="*/ 221 h 1891"/>
                <a:gd name="T4" fmla="*/ 621 w 2737"/>
                <a:gd name="T5" fmla="*/ 378 h 1891"/>
                <a:gd name="T6" fmla="*/ 727 w 2737"/>
                <a:gd name="T7" fmla="*/ 535 h 1891"/>
                <a:gd name="T8" fmla="*/ 877 w 2737"/>
                <a:gd name="T9" fmla="*/ 676 h 1891"/>
                <a:gd name="T10" fmla="*/ 1076 w 2737"/>
                <a:gd name="T11" fmla="*/ 784 h 1891"/>
                <a:gd name="T12" fmla="*/ 1334 w 2737"/>
                <a:gd name="T13" fmla="*/ 842 h 1891"/>
                <a:gd name="T14" fmla="*/ 1361 w 2737"/>
                <a:gd name="T15" fmla="*/ 991 h 1891"/>
                <a:gd name="T16" fmla="*/ 1508 w 2737"/>
                <a:gd name="T17" fmla="*/ 1161 h 1891"/>
                <a:gd name="T18" fmla="*/ 1595 w 2737"/>
                <a:gd name="T19" fmla="*/ 1287 h 1891"/>
                <a:gd name="T20" fmla="*/ 1581 w 2737"/>
                <a:gd name="T21" fmla="*/ 1426 h 1891"/>
                <a:gd name="T22" fmla="*/ 1477 w 2737"/>
                <a:gd name="T23" fmla="*/ 1543 h 1891"/>
                <a:gd name="T24" fmla="*/ 1313 w 2737"/>
                <a:gd name="T25" fmla="*/ 1605 h 1891"/>
                <a:gd name="T26" fmla="*/ 1105 w 2737"/>
                <a:gd name="T27" fmla="*/ 1595 h 1891"/>
                <a:gd name="T28" fmla="*/ 978 w 2737"/>
                <a:gd name="T29" fmla="*/ 1496 h 1891"/>
                <a:gd name="T30" fmla="*/ 904 w 2737"/>
                <a:gd name="T31" fmla="*/ 1409 h 1891"/>
                <a:gd name="T32" fmla="*/ 787 w 2737"/>
                <a:gd name="T33" fmla="*/ 1389 h 1891"/>
                <a:gd name="T34" fmla="*/ 686 w 2737"/>
                <a:gd name="T35" fmla="*/ 1447 h 1891"/>
                <a:gd name="T36" fmla="*/ 646 w 2737"/>
                <a:gd name="T37" fmla="*/ 1558 h 1891"/>
                <a:gd name="T38" fmla="*/ 686 w 2737"/>
                <a:gd name="T39" fmla="*/ 1667 h 1891"/>
                <a:gd name="T40" fmla="*/ 787 w 2737"/>
                <a:gd name="T41" fmla="*/ 1726 h 1891"/>
                <a:gd name="T42" fmla="*/ 902 w 2737"/>
                <a:gd name="T43" fmla="*/ 1707 h 1891"/>
                <a:gd name="T44" fmla="*/ 1066 w 2737"/>
                <a:gd name="T45" fmla="*/ 1714 h 1891"/>
                <a:gd name="T46" fmla="*/ 1293 w 2737"/>
                <a:gd name="T47" fmla="*/ 1733 h 1891"/>
                <a:gd name="T48" fmla="*/ 1491 w 2737"/>
                <a:gd name="T49" fmla="*/ 1679 h 1891"/>
                <a:gd name="T50" fmla="*/ 1637 w 2737"/>
                <a:gd name="T51" fmla="*/ 1565 h 1891"/>
                <a:gd name="T52" fmla="*/ 1719 w 2737"/>
                <a:gd name="T53" fmla="*/ 1409 h 1891"/>
                <a:gd name="T54" fmla="*/ 1713 w 2737"/>
                <a:gd name="T55" fmla="*/ 1246 h 1891"/>
                <a:gd name="T56" fmla="*/ 1623 w 2737"/>
                <a:gd name="T57" fmla="*/ 1097 h 1891"/>
                <a:gd name="T58" fmla="*/ 1500 w 2737"/>
                <a:gd name="T59" fmla="*/ 976 h 1891"/>
                <a:gd name="T60" fmla="*/ 1457 w 2737"/>
                <a:gd name="T61" fmla="*/ 872 h 1891"/>
                <a:gd name="T62" fmla="*/ 1486 w 2737"/>
                <a:gd name="T63" fmla="*/ 846 h 1891"/>
                <a:gd name="T64" fmla="*/ 1574 w 2737"/>
                <a:gd name="T65" fmla="*/ 836 h 1891"/>
                <a:gd name="T66" fmla="*/ 1701 w 2737"/>
                <a:gd name="T67" fmla="*/ 807 h 1891"/>
                <a:gd name="T68" fmla="*/ 1850 w 2737"/>
                <a:gd name="T69" fmla="*/ 749 h 1891"/>
                <a:gd name="T70" fmla="*/ 2006 w 2737"/>
                <a:gd name="T71" fmla="*/ 652 h 1891"/>
                <a:gd name="T72" fmla="*/ 2155 w 2737"/>
                <a:gd name="T73" fmla="*/ 509 h 1891"/>
                <a:gd name="T74" fmla="*/ 2279 w 2737"/>
                <a:gd name="T75" fmla="*/ 308 h 1891"/>
                <a:gd name="T76" fmla="*/ 2365 w 2737"/>
                <a:gd name="T77" fmla="*/ 40 h 1891"/>
                <a:gd name="T78" fmla="*/ 2535 w 2737"/>
                <a:gd name="T79" fmla="*/ 154 h 1891"/>
                <a:gd name="T80" fmla="*/ 2642 w 2737"/>
                <a:gd name="T81" fmla="*/ 297 h 1891"/>
                <a:gd name="T82" fmla="*/ 2702 w 2737"/>
                <a:gd name="T83" fmla="*/ 444 h 1891"/>
                <a:gd name="T84" fmla="*/ 2728 w 2737"/>
                <a:gd name="T85" fmla="*/ 573 h 1891"/>
                <a:gd name="T86" fmla="*/ 2735 w 2737"/>
                <a:gd name="T87" fmla="*/ 660 h 1891"/>
                <a:gd name="T88" fmla="*/ 2737 w 2737"/>
                <a:gd name="T89" fmla="*/ 1891 h 1891"/>
                <a:gd name="T90" fmla="*/ 0 w 2737"/>
                <a:gd name="T91" fmla="*/ 661 h 1891"/>
                <a:gd name="T92" fmla="*/ 7 w 2737"/>
                <a:gd name="T93" fmla="*/ 578 h 1891"/>
                <a:gd name="T94" fmla="*/ 30 w 2737"/>
                <a:gd name="T95" fmla="*/ 455 h 1891"/>
                <a:gd name="T96" fmla="*/ 86 w 2737"/>
                <a:gd name="T97" fmla="*/ 314 h 1891"/>
                <a:gd name="T98" fmla="*/ 183 w 2737"/>
                <a:gd name="T99" fmla="*/ 174 h 1891"/>
                <a:gd name="T100" fmla="*/ 335 w 2737"/>
                <a:gd name="T101" fmla="*/ 58 h 1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37" h="1891">
                  <a:moveTo>
                    <a:pt x="493" y="0"/>
                  </a:moveTo>
                  <a:lnTo>
                    <a:pt x="497" y="25"/>
                  </a:lnTo>
                  <a:lnTo>
                    <a:pt x="504" y="52"/>
                  </a:lnTo>
                  <a:lnTo>
                    <a:pt x="510" y="82"/>
                  </a:lnTo>
                  <a:lnTo>
                    <a:pt x="518" y="115"/>
                  </a:lnTo>
                  <a:lnTo>
                    <a:pt x="528" y="148"/>
                  </a:lnTo>
                  <a:lnTo>
                    <a:pt x="538" y="184"/>
                  </a:lnTo>
                  <a:lnTo>
                    <a:pt x="552" y="221"/>
                  </a:lnTo>
                  <a:lnTo>
                    <a:pt x="566" y="259"/>
                  </a:lnTo>
                  <a:lnTo>
                    <a:pt x="582" y="298"/>
                  </a:lnTo>
                  <a:lnTo>
                    <a:pt x="601" y="338"/>
                  </a:lnTo>
                  <a:lnTo>
                    <a:pt x="621" y="378"/>
                  </a:lnTo>
                  <a:lnTo>
                    <a:pt x="644" y="417"/>
                  </a:lnTo>
                  <a:lnTo>
                    <a:pt x="669" y="457"/>
                  </a:lnTo>
                  <a:lnTo>
                    <a:pt x="697" y="496"/>
                  </a:lnTo>
                  <a:lnTo>
                    <a:pt x="727" y="535"/>
                  </a:lnTo>
                  <a:lnTo>
                    <a:pt x="760" y="572"/>
                  </a:lnTo>
                  <a:lnTo>
                    <a:pt x="796" y="609"/>
                  </a:lnTo>
                  <a:lnTo>
                    <a:pt x="834" y="643"/>
                  </a:lnTo>
                  <a:lnTo>
                    <a:pt x="877" y="676"/>
                  </a:lnTo>
                  <a:lnTo>
                    <a:pt x="921" y="706"/>
                  </a:lnTo>
                  <a:lnTo>
                    <a:pt x="969" y="736"/>
                  </a:lnTo>
                  <a:lnTo>
                    <a:pt x="1022" y="762"/>
                  </a:lnTo>
                  <a:lnTo>
                    <a:pt x="1076" y="784"/>
                  </a:lnTo>
                  <a:lnTo>
                    <a:pt x="1135" y="804"/>
                  </a:lnTo>
                  <a:lnTo>
                    <a:pt x="1198" y="820"/>
                  </a:lnTo>
                  <a:lnTo>
                    <a:pt x="1264" y="833"/>
                  </a:lnTo>
                  <a:lnTo>
                    <a:pt x="1334" y="842"/>
                  </a:lnTo>
                  <a:lnTo>
                    <a:pt x="1332" y="866"/>
                  </a:lnTo>
                  <a:lnTo>
                    <a:pt x="1334" y="907"/>
                  </a:lnTo>
                  <a:lnTo>
                    <a:pt x="1344" y="949"/>
                  </a:lnTo>
                  <a:lnTo>
                    <a:pt x="1361" y="991"/>
                  </a:lnTo>
                  <a:lnTo>
                    <a:pt x="1387" y="1033"/>
                  </a:lnTo>
                  <a:lnTo>
                    <a:pt x="1420" y="1076"/>
                  </a:lnTo>
                  <a:lnTo>
                    <a:pt x="1460" y="1118"/>
                  </a:lnTo>
                  <a:lnTo>
                    <a:pt x="1508" y="1161"/>
                  </a:lnTo>
                  <a:lnTo>
                    <a:pt x="1539" y="1191"/>
                  </a:lnTo>
                  <a:lnTo>
                    <a:pt x="1563" y="1221"/>
                  </a:lnTo>
                  <a:lnTo>
                    <a:pt x="1583" y="1253"/>
                  </a:lnTo>
                  <a:lnTo>
                    <a:pt x="1595" y="1287"/>
                  </a:lnTo>
                  <a:lnTo>
                    <a:pt x="1600" y="1321"/>
                  </a:lnTo>
                  <a:lnTo>
                    <a:pt x="1600" y="1356"/>
                  </a:lnTo>
                  <a:lnTo>
                    <a:pt x="1594" y="1391"/>
                  </a:lnTo>
                  <a:lnTo>
                    <a:pt x="1581" y="1426"/>
                  </a:lnTo>
                  <a:lnTo>
                    <a:pt x="1561" y="1460"/>
                  </a:lnTo>
                  <a:lnTo>
                    <a:pt x="1537" y="1491"/>
                  </a:lnTo>
                  <a:lnTo>
                    <a:pt x="1509" y="1519"/>
                  </a:lnTo>
                  <a:lnTo>
                    <a:pt x="1477" y="1543"/>
                  </a:lnTo>
                  <a:lnTo>
                    <a:pt x="1441" y="1564"/>
                  </a:lnTo>
                  <a:lnTo>
                    <a:pt x="1401" y="1583"/>
                  </a:lnTo>
                  <a:lnTo>
                    <a:pt x="1359" y="1596"/>
                  </a:lnTo>
                  <a:lnTo>
                    <a:pt x="1313" y="1605"/>
                  </a:lnTo>
                  <a:lnTo>
                    <a:pt x="1264" y="1611"/>
                  </a:lnTo>
                  <a:lnTo>
                    <a:pt x="1213" y="1611"/>
                  </a:lnTo>
                  <a:lnTo>
                    <a:pt x="1161" y="1605"/>
                  </a:lnTo>
                  <a:lnTo>
                    <a:pt x="1105" y="1595"/>
                  </a:lnTo>
                  <a:lnTo>
                    <a:pt x="1048" y="1578"/>
                  </a:lnTo>
                  <a:lnTo>
                    <a:pt x="990" y="1556"/>
                  </a:lnTo>
                  <a:lnTo>
                    <a:pt x="987" y="1525"/>
                  </a:lnTo>
                  <a:lnTo>
                    <a:pt x="978" y="1496"/>
                  </a:lnTo>
                  <a:lnTo>
                    <a:pt x="965" y="1470"/>
                  </a:lnTo>
                  <a:lnTo>
                    <a:pt x="949" y="1446"/>
                  </a:lnTo>
                  <a:lnTo>
                    <a:pt x="928" y="1426"/>
                  </a:lnTo>
                  <a:lnTo>
                    <a:pt x="904" y="1409"/>
                  </a:lnTo>
                  <a:lnTo>
                    <a:pt x="877" y="1396"/>
                  </a:lnTo>
                  <a:lnTo>
                    <a:pt x="849" y="1389"/>
                  </a:lnTo>
                  <a:lnTo>
                    <a:pt x="818" y="1386"/>
                  </a:lnTo>
                  <a:lnTo>
                    <a:pt x="787" y="1389"/>
                  </a:lnTo>
                  <a:lnTo>
                    <a:pt x="758" y="1396"/>
                  </a:lnTo>
                  <a:lnTo>
                    <a:pt x="731" y="1409"/>
                  </a:lnTo>
                  <a:lnTo>
                    <a:pt x="707" y="1427"/>
                  </a:lnTo>
                  <a:lnTo>
                    <a:pt x="686" y="1447"/>
                  </a:lnTo>
                  <a:lnTo>
                    <a:pt x="669" y="1471"/>
                  </a:lnTo>
                  <a:lnTo>
                    <a:pt x="657" y="1497"/>
                  </a:lnTo>
                  <a:lnTo>
                    <a:pt x="648" y="1526"/>
                  </a:lnTo>
                  <a:lnTo>
                    <a:pt x="646" y="1558"/>
                  </a:lnTo>
                  <a:lnTo>
                    <a:pt x="648" y="1588"/>
                  </a:lnTo>
                  <a:lnTo>
                    <a:pt x="657" y="1617"/>
                  </a:lnTo>
                  <a:lnTo>
                    <a:pt x="669" y="1643"/>
                  </a:lnTo>
                  <a:lnTo>
                    <a:pt x="686" y="1667"/>
                  </a:lnTo>
                  <a:lnTo>
                    <a:pt x="707" y="1689"/>
                  </a:lnTo>
                  <a:lnTo>
                    <a:pt x="731" y="1705"/>
                  </a:lnTo>
                  <a:lnTo>
                    <a:pt x="758" y="1718"/>
                  </a:lnTo>
                  <a:lnTo>
                    <a:pt x="787" y="1726"/>
                  </a:lnTo>
                  <a:lnTo>
                    <a:pt x="818" y="1729"/>
                  </a:lnTo>
                  <a:lnTo>
                    <a:pt x="847" y="1726"/>
                  </a:lnTo>
                  <a:lnTo>
                    <a:pt x="876" y="1719"/>
                  </a:lnTo>
                  <a:lnTo>
                    <a:pt x="902" y="1707"/>
                  </a:lnTo>
                  <a:lnTo>
                    <a:pt x="925" y="1691"/>
                  </a:lnTo>
                  <a:lnTo>
                    <a:pt x="945" y="1673"/>
                  </a:lnTo>
                  <a:lnTo>
                    <a:pt x="1006" y="1696"/>
                  </a:lnTo>
                  <a:lnTo>
                    <a:pt x="1066" y="1714"/>
                  </a:lnTo>
                  <a:lnTo>
                    <a:pt x="1125" y="1727"/>
                  </a:lnTo>
                  <a:lnTo>
                    <a:pt x="1183" y="1733"/>
                  </a:lnTo>
                  <a:lnTo>
                    <a:pt x="1238" y="1737"/>
                  </a:lnTo>
                  <a:lnTo>
                    <a:pt x="1293" y="1733"/>
                  </a:lnTo>
                  <a:lnTo>
                    <a:pt x="1347" y="1727"/>
                  </a:lnTo>
                  <a:lnTo>
                    <a:pt x="1398" y="1715"/>
                  </a:lnTo>
                  <a:lnTo>
                    <a:pt x="1446" y="1699"/>
                  </a:lnTo>
                  <a:lnTo>
                    <a:pt x="1491" y="1679"/>
                  </a:lnTo>
                  <a:lnTo>
                    <a:pt x="1533" y="1655"/>
                  </a:lnTo>
                  <a:lnTo>
                    <a:pt x="1572" y="1628"/>
                  </a:lnTo>
                  <a:lnTo>
                    <a:pt x="1607" y="1598"/>
                  </a:lnTo>
                  <a:lnTo>
                    <a:pt x="1637" y="1565"/>
                  </a:lnTo>
                  <a:lnTo>
                    <a:pt x="1664" y="1530"/>
                  </a:lnTo>
                  <a:lnTo>
                    <a:pt x="1688" y="1491"/>
                  </a:lnTo>
                  <a:lnTo>
                    <a:pt x="1706" y="1449"/>
                  </a:lnTo>
                  <a:lnTo>
                    <a:pt x="1719" y="1409"/>
                  </a:lnTo>
                  <a:lnTo>
                    <a:pt x="1725" y="1368"/>
                  </a:lnTo>
                  <a:lnTo>
                    <a:pt x="1726" y="1327"/>
                  </a:lnTo>
                  <a:lnTo>
                    <a:pt x="1723" y="1286"/>
                  </a:lnTo>
                  <a:lnTo>
                    <a:pt x="1713" y="1246"/>
                  </a:lnTo>
                  <a:lnTo>
                    <a:pt x="1699" y="1207"/>
                  </a:lnTo>
                  <a:lnTo>
                    <a:pt x="1679" y="1169"/>
                  </a:lnTo>
                  <a:lnTo>
                    <a:pt x="1654" y="1132"/>
                  </a:lnTo>
                  <a:lnTo>
                    <a:pt x="1623" y="1097"/>
                  </a:lnTo>
                  <a:lnTo>
                    <a:pt x="1587" y="1065"/>
                  </a:lnTo>
                  <a:lnTo>
                    <a:pt x="1553" y="1035"/>
                  </a:lnTo>
                  <a:lnTo>
                    <a:pt x="1524" y="1005"/>
                  </a:lnTo>
                  <a:lnTo>
                    <a:pt x="1500" y="976"/>
                  </a:lnTo>
                  <a:lnTo>
                    <a:pt x="1482" y="948"/>
                  </a:lnTo>
                  <a:lnTo>
                    <a:pt x="1468" y="921"/>
                  </a:lnTo>
                  <a:lnTo>
                    <a:pt x="1460" y="896"/>
                  </a:lnTo>
                  <a:lnTo>
                    <a:pt x="1457" y="872"/>
                  </a:lnTo>
                  <a:lnTo>
                    <a:pt x="1458" y="859"/>
                  </a:lnTo>
                  <a:lnTo>
                    <a:pt x="1461" y="847"/>
                  </a:lnTo>
                  <a:lnTo>
                    <a:pt x="1472" y="847"/>
                  </a:lnTo>
                  <a:lnTo>
                    <a:pt x="1486" y="846"/>
                  </a:lnTo>
                  <a:lnTo>
                    <a:pt x="1503" y="845"/>
                  </a:lnTo>
                  <a:lnTo>
                    <a:pt x="1524" y="843"/>
                  </a:lnTo>
                  <a:lnTo>
                    <a:pt x="1548" y="840"/>
                  </a:lnTo>
                  <a:lnTo>
                    <a:pt x="1574" y="836"/>
                  </a:lnTo>
                  <a:lnTo>
                    <a:pt x="1604" y="831"/>
                  </a:lnTo>
                  <a:lnTo>
                    <a:pt x="1634" y="824"/>
                  </a:lnTo>
                  <a:lnTo>
                    <a:pt x="1667" y="816"/>
                  </a:lnTo>
                  <a:lnTo>
                    <a:pt x="1701" y="807"/>
                  </a:lnTo>
                  <a:lnTo>
                    <a:pt x="1736" y="795"/>
                  </a:lnTo>
                  <a:lnTo>
                    <a:pt x="1773" y="782"/>
                  </a:lnTo>
                  <a:lnTo>
                    <a:pt x="1811" y="766"/>
                  </a:lnTo>
                  <a:lnTo>
                    <a:pt x="1850" y="749"/>
                  </a:lnTo>
                  <a:lnTo>
                    <a:pt x="1890" y="729"/>
                  </a:lnTo>
                  <a:lnTo>
                    <a:pt x="1929" y="706"/>
                  </a:lnTo>
                  <a:lnTo>
                    <a:pt x="1968" y="680"/>
                  </a:lnTo>
                  <a:lnTo>
                    <a:pt x="2006" y="652"/>
                  </a:lnTo>
                  <a:lnTo>
                    <a:pt x="2045" y="622"/>
                  </a:lnTo>
                  <a:lnTo>
                    <a:pt x="2082" y="587"/>
                  </a:lnTo>
                  <a:lnTo>
                    <a:pt x="2119" y="550"/>
                  </a:lnTo>
                  <a:lnTo>
                    <a:pt x="2155" y="509"/>
                  </a:lnTo>
                  <a:lnTo>
                    <a:pt x="2189" y="465"/>
                  </a:lnTo>
                  <a:lnTo>
                    <a:pt x="2221" y="416"/>
                  </a:lnTo>
                  <a:lnTo>
                    <a:pt x="2251" y="364"/>
                  </a:lnTo>
                  <a:lnTo>
                    <a:pt x="2279" y="308"/>
                  </a:lnTo>
                  <a:lnTo>
                    <a:pt x="2305" y="248"/>
                  </a:lnTo>
                  <a:lnTo>
                    <a:pt x="2328" y="183"/>
                  </a:lnTo>
                  <a:lnTo>
                    <a:pt x="2348" y="114"/>
                  </a:lnTo>
                  <a:lnTo>
                    <a:pt x="2365" y="40"/>
                  </a:lnTo>
                  <a:lnTo>
                    <a:pt x="2414" y="65"/>
                  </a:lnTo>
                  <a:lnTo>
                    <a:pt x="2459" y="92"/>
                  </a:lnTo>
                  <a:lnTo>
                    <a:pt x="2499" y="122"/>
                  </a:lnTo>
                  <a:lnTo>
                    <a:pt x="2535" y="154"/>
                  </a:lnTo>
                  <a:lnTo>
                    <a:pt x="2567" y="188"/>
                  </a:lnTo>
                  <a:lnTo>
                    <a:pt x="2596" y="223"/>
                  </a:lnTo>
                  <a:lnTo>
                    <a:pt x="2621" y="260"/>
                  </a:lnTo>
                  <a:lnTo>
                    <a:pt x="2642" y="297"/>
                  </a:lnTo>
                  <a:lnTo>
                    <a:pt x="2662" y="335"/>
                  </a:lnTo>
                  <a:lnTo>
                    <a:pt x="2677" y="372"/>
                  </a:lnTo>
                  <a:lnTo>
                    <a:pt x="2691" y="408"/>
                  </a:lnTo>
                  <a:lnTo>
                    <a:pt x="2702" y="444"/>
                  </a:lnTo>
                  <a:lnTo>
                    <a:pt x="2712" y="480"/>
                  </a:lnTo>
                  <a:lnTo>
                    <a:pt x="2719" y="512"/>
                  </a:lnTo>
                  <a:lnTo>
                    <a:pt x="2724" y="544"/>
                  </a:lnTo>
                  <a:lnTo>
                    <a:pt x="2728" y="573"/>
                  </a:lnTo>
                  <a:lnTo>
                    <a:pt x="2732" y="600"/>
                  </a:lnTo>
                  <a:lnTo>
                    <a:pt x="2733" y="623"/>
                  </a:lnTo>
                  <a:lnTo>
                    <a:pt x="2734" y="643"/>
                  </a:lnTo>
                  <a:lnTo>
                    <a:pt x="2735" y="660"/>
                  </a:lnTo>
                  <a:lnTo>
                    <a:pt x="2735" y="672"/>
                  </a:lnTo>
                  <a:lnTo>
                    <a:pt x="2735" y="679"/>
                  </a:lnTo>
                  <a:lnTo>
                    <a:pt x="2734" y="681"/>
                  </a:lnTo>
                  <a:lnTo>
                    <a:pt x="2737" y="1891"/>
                  </a:lnTo>
                  <a:lnTo>
                    <a:pt x="0" y="1891"/>
                  </a:lnTo>
                  <a:lnTo>
                    <a:pt x="0" y="681"/>
                  </a:lnTo>
                  <a:lnTo>
                    <a:pt x="0" y="674"/>
                  </a:lnTo>
                  <a:lnTo>
                    <a:pt x="0" y="661"/>
                  </a:lnTo>
                  <a:lnTo>
                    <a:pt x="1" y="646"/>
                  </a:lnTo>
                  <a:lnTo>
                    <a:pt x="2" y="626"/>
                  </a:lnTo>
                  <a:lnTo>
                    <a:pt x="4" y="603"/>
                  </a:lnTo>
                  <a:lnTo>
                    <a:pt x="7" y="578"/>
                  </a:lnTo>
                  <a:lnTo>
                    <a:pt x="11" y="550"/>
                  </a:lnTo>
                  <a:lnTo>
                    <a:pt x="15" y="520"/>
                  </a:lnTo>
                  <a:lnTo>
                    <a:pt x="23" y="489"/>
                  </a:lnTo>
                  <a:lnTo>
                    <a:pt x="30" y="455"/>
                  </a:lnTo>
                  <a:lnTo>
                    <a:pt x="41" y="420"/>
                  </a:lnTo>
                  <a:lnTo>
                    <a:pt x="53" y="386"/>
                  </a:lnTo>
                  <a:lnTo>
                    <a:pt x="69" y="350"/>
                  </a:lnTo>
                  <a:lnTo>
                    <a:pt x="86" y="314"/>
                  </a:lnTo>
                  <a:lnTo>
                    <a:pt x="106" y="277"/>
                  </a:lnTo>
                  <a:lnTo>
                    <a:pt x="128" y="243"/>
                  </a:lnTo>
                  <a:lnTo>
                    <a:pt x="153" y="208"/>
                  </a:lnTo>
                  <a:lnTo>
                    <a:pt x="183" y="174"/>
                  </a:lnTo>
                  <a:lnTo>
                    <a:pt x="215" y="143"/>
                  </a:lnTo>
                  <a:lnTo>
                    <a:pt x="251" y="113"/>
                  </a:lnTo>
                  <a:lnTo>
                    <a:pt x="292" y="84"/>
                  </a:lnTo>
                  <a:lnTo>
                    <a:pt x="335" y="58"/>
                  </a:lnTo>
                  <a:lnTo>
                    <a:pt x="383" y="36"/>
                  </a:lnTo>
                  <a:lnTo>
                    <a:pt x="436" y="16"/>
                  </a:lnTo>
                  <a:lnTo>
                    <a:pt x="4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328"/>
            <p:cNvSpPr>
              <a:spLocks/>
            </p:cNvSpPr>
            <p:nvPr/>
          </p:nvSpPr>
          <p:spPr bwMode="auto">
            <a:xfrm>
              <a:off x="6061075" y="5043488"/>
              <a:ext cx="42862" cy="42862"/>
            </a:xfrm>
            <a:custGeom>
              <a:avLst/>
              <a:gdLst>
                <a:gd name="T0" fmla="*/ 151 w 300"/>
                <a:gd name="T1" fmla="*/ 0 h 298"/>
                <a:gd name="T2" fmla="*/ 180 w 300"/>
                <a:gd name="T3" fmla="*/ 2 h 298"/>
                <a:gd name="T4" fmla="*/ 208 w 300"/>
                <a:gd name="T5" fmla="*/ 11 h 298"/>
                <a:gd name="T6" fmla="*/ 233 w 300"/>
                <a:gd name="T7" fmla="*/ 25 h 298"/>
                <a:gd name="T8" fmla="*/ 256 w 300"/>
                <a:gd name="T9" fmla="*/ 43 h 298"/>
                <a:gd name="T10" fmla="*/ 274 w 300"/>
                <a:gd name="T11" fmla="*/ 65 h 298"/>
                <a:gd name="T12" fmla="*/ 288 w 300"/>
                <a:gd name="T13" fmla="*/ 91 h 298"/>
                <a:gd name="T14" fmla="*/ 296 w 300"/>
                <a:gd name="T15" fmla="*/ 119 h 298"/>
                <a:gd name="T16" fmla="*/ 300 w 300"/>
                <a:gd name="T17" fmla="*/ 148 h 298"/>
                <a:gd name="T18" fmla="*/ 296 w 300"/>
                <a:gd name="T19" fmla="*/ 178 h 298"/>
                <a:gd name="T20" fmla="*/ 288 w 300"/>
                <a:gd name="T21" fmla="*/ 207 h 298"/>
                <a:gd name="T22" fmla="*/ 274 w 300"/>
                <a:gd name="T23" fmla="*/ 232 h 298"/>
                <a:gd name="T24" fmla="*/ 256 w 300"/>
                <a:gd name="T25" fmla="*/ 253 h 298"/>
                <a:gd name="T26" fmla="*/ 233 w 300"/>
                <a:gd name="T27" fmla="*/ 272 h 298"/>
                <a:gd name="T28" fmla="*/ 208 w 300"/>
                <a:gd name="T29" fmla="*/ 286 h 298"/>
                <a:gd name="T30" fmla="*/ 180 w 300"/>
                <a:gd name="T31" fmla="*/ 294 h 298"/>
                <a:gd name="T32" fmla="*/ 151 w 300"/>
                <a:gd name="T33" fmla="*/ 298 h 298"/>
                <a:gd name="T34" fmla="*/ 120 w 300"/>
                <a:gd name="T35" fmla="*/ 294 h 298"/>
                <a:gd name="T36" fmla="*/ 92 w 300"/>
                <a:gd name="T37" fmla="*/ 286 h 298"/>
                <a:gd name="T38" fmla="*/ 67 w 300"/>
                <a:gd name="T39" fmla="*/ 272 h 298"/>
                <a:gd name="T40" fmla="*/ 44 w 300"/>
                <a:gd name="T41" fmla="*/ 253 h 298"/>
                <a:gd name="T42" fmla="*/ 27 w 300"/>
                <a:gd name="T43" fmla="*/ 232 h 298"/>
                <a:gd name="T44" fmla="*/ 12 w 300"/>
                <a:gd name="T45" fmla="*/ 207 h 298"/>
                <a:gd name="T46" fmla="*/ 4 w 300"/>
                <a:gd name="T47" fmla="*/ 178 h 298"/>
                <a:gd name="T48" fmla="*/ 0 w 300"/>
                <a:gd name="T49" fmla="*/ 148 h 298"/>
                <a:gd name="T50" fmla="*/ 4 w 300"/>
                <a:gd name="T51" fmla="*/ 119 h 298"/>
                <a:gd name="T52" fmla="*/ 12 w 300"/>
                <a:gd name="T53" fmla="*/ 91 h 298"/>
                <a:gd name="T54" fmla="*/ 27 w 300"/>
                <a:gd name="T55" fmla="*/ 65 h 298"/>
                <a:gd name="T56" fmla="*/ 44 w 300"/>
                <a:gd name="T57" fmla="*/ 43 h 298"/>
                <a:gd name="T58" fmla="*/ 67 w 300"/>
                <a:gd name="T59" fmla="*/ 25 h 298"/>
                <a:gd name="T60" fmla="*/ 92 w 300"/>
                <a:gd name="T61" fmla="*/ 11 h 298"/>
                <a:gd name="T62" fmla="*/ 120 w 300"/>
                <a:gd name="T63" fmla="*/ 2 h 298"/>
                <a:gd name="T64" fmla="*/ 151 w 300"/>
                <a:gd name="T65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0" h="298">
                  <a:moveTo>
                    <a:pt x="151" y="0"/>
                  </a:moveTo>
                  <a:lnTo>
                    <a:pt x="180" y="2"/>
                  </a:lnTo>
                  <a:lnTo>
                    <a:pt x="208" y="11"/>
                  </a:lnTo>
                  <a:lnTo>
                    <a:pt x="233" y="25"/>
                  </a:lnTo>
                  <a:lnTo>
                    <a:pt x="256" y="43"/>
                  </a:lnTo>
                  <a:lnTo>
                    <a:pt x="274" y="65"/>
                  </a:lnTo>
                  <a:lnTo>
                    <a:pt x="288" y="91"/>
                  </a:lnTo>
                  <a:lnTo>
                    <a:pt x="296" y="119"/>
                  </a:lnTo>
                  <a:lnTo>
                    <a:pt x="300" y="148"/>
                  </a:lnTo>
                  <a:lnTo>
                    <a:pt x="296" y="178"/>
                  </a:lnTo>
                  <a:lnTo>
                    <a:pt x="288" y="207"/>
                  </a:lnTo>
                  <a:lnTo>
                    <a:pt x="274" y="232"/>
                  </a:lnTo>
                  <a:lnTo>
                    <a:pt x="256" y="253"/>
                  </a:lnTo>
                  <a:lnTo>
                    <a:pt x="233" y="272"/>
                  </a:lnTo>
                  <a:lnTo>
                    <a:pt x="208" y="286"/>
                  </a:lnTo>
                  <a:lnTo>
                    <a:pt x="180" y="294"/>
                  </a:lnTo>
                  <a:lnTo>
                    <a:pt x="151" y="298"/>
                  </a:lnTo>
                  <a:lnTo>
                    <a:pt x="120" y="294"/>
                  </a:lnTo>
                  <a:lnTo>
                    <a:pt x="92" y="286"/>
                  </a:lnTo>
                  <a:lnTo>
                    <a:pt x="67" y="272"/>
                  </a:lnTo>
                  <a:lnTo>
                    <a:pt x="44" y="253"/>
                  </a:lnTo>
                  <a:lnTo>
                    <a:pt x="27" y="232"/>
                  </a:lnTo>
                  <a:lnTo>
                    <a:pt x="12" y="207"/>
                  </a:lnTo>
                  <a:lnTo>
                    <a:pt x="4" y="178"/>
                  </a:lnTo>
                  <a:lnTo>
                    <a:pt x="0" y="148"/>
                  </a:lnTo>
                  <a:lnTo>
                    <a:pt x="4" y="119"/>
                  </a:lnTo>
                  <a:lnTo>
                    <a:pt x="12" y="91"/>
                  </a:lnTo>
                  <a:lnTo>
                    <a:pt x="27" y="65"/>
                  </a:lnTo>
                  <a:lnTo>
                    <a:pt x="44" y="43"/>
                  </a:lnTo>
                  <a:lnTo>
                    <a:pt x="67" y="25"/>
                  </a:lnTo>
                  <a:lnTo>
                    <a:pt x="92" y="11"/>
                  </a:lnTo>
                  <a:lnTo>
                    <a:pt x="120" y="2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527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chemeClr val="bg2">
                <a:tint val="80000"/>
                <a:satMod val="25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92000">
              <a:schemeClr val="bg2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7735" y="3091175"/>
            <a:ext cx="10421429" cy="3719945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grpSp>
        <p:nvGrpSpPr>
          <p:cNvPr id="25" name="Группа 24"/>
          <p:cNvGrpSpPr/>
          <p:nvPr/>
        </p:nvGrpSpPr>
        <p:grpSpPr>
          <a:xfrm>
            <a:off x="3664367" y="891671"/>
            <a:ext cx="4187837" cy="4315749"/>
            <a:chOff x="3664367" y="891671"/>
            <a:chExt cx="4187837" cy="4315749"/>
          </a:xfrm>
        </p:grpSpPr>
        <p:sp>
          <p:nvSpPr>
            <p:cNvPr id="5" name="Полилиния 4"/>
            <p:cNvSpPr/>
            <p:nvPr/>
          </p:nvSpPr>
          <p:spPr>
            <a:xfrm>
              <a:off x="4566682" y="891671"/>
              <a:ext cx="2349090" cy="1123117"/>
            </a:xfrm>
            <a:custGeom>
              <a:avLst/>
              <a:gdLst>
                <a:gd name="connsiteX0" fmla="*/ 0 w 2349090"/>
                <a:gd name="connsiteY0" fmla="*/ 112312 h 1123117"/>
                <a:gd name="connsiteX1" fmla="*/ 112312 w 2349090"/>
                <a:gd name="connsiteY1" fmla="*/ 0 h 1123117"/>
                <a:gd name="connsiteX2" fmla="*/ 2236778 w 2349090"/>
                <a:gd name="connsiteY2" fmla="*/ 0 h 1123117"/>
                <a:gd name="connsiteX3" fmla="*/ 2349090 w 2349090"/>
                <a:gd name="connsiteY3" fmla="*/ 112312 h 1123117"/>
                <a:gd name="connsiteX4" fmla="*/ 2349090 w 2349090"/>
                <a:gd name="connsiteY4" fmla="*/ 1010805 h 1123117"/>
                <a:gd name="connsiteX5" fmla="*/ 2236778 w 2349090"/>
                <a:gd name="connsiteY5" fmla="*/ 1123117 h 1123117"/>
                <a:gd name="connsiteX6" fmla="*/ 112312 w 2349090"/>
                <a:gd name="connsiteY6" fmla="*/ 1123117 h 1123117"/>
                <a:gd name="connsiteX7" fmla="*/ 0 w 2349090"/>
                <a:gd name="connsiteY7" fmla="*/ 1010805 h 1123117"/>
                <a:gd name="connsiteX8" fmla="*/ 0 w 2349090"/>
                <a:gd name="connsiteY8" fmla="*/ 112312 h 112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9090" h="1123117">
                  <a:moveTo>
                    <a:pt x="0" y="112312"/>
                  </a:moveTo>
                  <a:cubicBezTo>
                    <a:pt x="0" y="50284"/>
                    <a:pt x="50284" y="0"/>
                    <a:pt x="112312" y="0"/>
                  </a:cubicBezTo>
                  <a:lnTo>
                    <a:pt x="2236778" y="0"/>
                  </a:lnTo>
                  <a:cubicBezTo>
                    <a:pt x="2298806" y="0"/>
                    <a:pt x="2349090" y="50284"/>
                    <a:pt x="2349090" y="112312"/>
                  </a:cubicBezTo>
                  <a:lnTo>
                    <a:pt x="2349090" y="1010805"/>
                  </a:lnTo>
                  <a:cubicBezTo>
                    <a:pt x="2349090" y="1072833"/>
                    <a:pt x="2298806" y="1123117"/>
                    <a:pt x="2236778" y="1123117"/>
                  </a:cubicBezTo>
                  <a:lnTo>
                    <a:pt x="112312" y="1123117"/>
                  </a:lnTo>
                  <a:cubicBezTo>
                    <a:pt x="50284" y="1123117"/>
                    <a:pt x="0" y="1072833"/>
                    <a:pt x="0" y="1010805"/>
                  </a:cubicBezTo>
                  <a:lnTo>
                    <a:pt x="0" y="11231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1005" tIns="151005" rIns="151005" bIns="15100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MD" sz="3100" kern="1200" dirty="0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Pacient</a:t>
              </a:r>
              <a:endParaRPr lang="ru-RU" sz="3100" kern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 rot="2872597">
              <a:off x="6989403" y="2315978"/>
              <a:ext cx="1315864" cy="409738"/>
            </a:xfrm>
            <a:custGeom>
              <a:avLst/>
              <a:gdLst>
                <a:gd name="connsiteX0" fmla="*/ 0 w 1315864"/>
                <a:gd name="connsiteY0" fmla="*/ 204869 h 409738"/>
                <a:gd name="connsiteX1" fmla="*/ 204869 w 1315864"/>
                <a:gd name="connsiteY1" fmla="*/ 0 h 409738"/>
                <a:gd name="connsiteX2" fmla="*/ 204869 w 1315864"/>
                <a:gd name="connsiteY2" fmla="*/ 81948 h 409738"/>
                <a:gd name="connsiteX3" fmla="*/ 1110995 w 1315864"/>
                <a:gd name="connsiteY3" fmla="*/ 81948 h 409738"/>
                <a:gd name="connsiteX4" fmla="*/ 1110995 w 1315864"/>
                <a:gd name="connsiteY4" fmla="*/ 0 h 409738"/>
                <a:gd name="connsiteX5" fmla="*/ 1315864 w 1315864"/>
                <a:gd name="connsiteY5" fmla="*/ 204869 h 409738"/>
                <a:gd name="connsiteX6" fmla="*/ 1110995 w 1315864"/>
                <a:gd name="connsiteY6" fmla="*/ 409738 h 409738"/>
                <a:gd name="connsiteX7" fmla="*/ 1110995 w 1315864"/>
                <a:gd name="connsiteY7" fmla="*/ 327790 h 409738"/>
                <a:gd name="connsiteX8" fmla="*/ 204869 w 1315864"/>
                <a:gd name="connsiteY8" fmla="*/ 327790 h 409738"/>
                <a:gd name="connsiteX9" fmla="*/ 204869 w 1315864"/>
                <a:gd name="connsiteY9" fmla="*/ 409738 h 409738"/>
                <a:gd name="connsiteX10" fmla="*/ 0 w 1315864"/>
                <a:gd name="connsiteY10" fmla="*/ 204869 h 409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15864" h="409738">
                  <a:moveTo>
                    <a:pt x="0" y="204869"/>
                  </a:moveTo>
                  <a:lnTo>
                    <a:pt x="204869" y="0"/>
                  </a:lnTo>
                  <a:lnTo>
                    <a:pt x="204869" y="81948"/>
                  </a:lnTo>
                  <a:lnTo>
                    <a:pt x="1110995" y="81948"/>
                  </a:lnTo>
                  <a:lnTo>
                    <a:pt x="1110995" y="0"/>
                  </a:lnTo>
                  <a:lnTo>
                    <a:pt x="1315864" y="204869"/>
                  </a:lnTo>
                  <a:lnTo>
                    <a:pt x="1110995" y="409738"/>
                  </a:lnTo>
                  <a:lnTo>
                    <a:pt x="1110995" y="327790"/>
                  </a:lnTo>
                  <a:lnTo>
                    <a:pt x="204869" y="327790"/>
                  </a:lnTo>
                  <a:lnTo>
                    <a:pt x="204869" y="409738"/>
                  </a:lnTo>
                  <a:lnTo>
                    <a:pt x="0" y="204869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2920" tIns="81947" rIns="122920" bIns="81948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  <p:sp>
          <p:nvSpPr>
            <p:cNvPr id="23" name="Полилиния 22"/>
            <p:cNvSpPr/>
            <p:nvPr/>
          </p:nvSpPr>
          <p:spPr>
            <a:xfrm rot="18740344">
              <a:off x="3211304" y="2334697"/>
              <a:ext cx="1315864" cy="409738"/>
            </a:xfrm>
            <a:custGeom>
              <a:avLst/>
              <a:gdLst>
                <a:gd name="connsiteX0" fmla="*/ 0 w 1315864"/>
                <a:gd name="connsiteY0" fmla="*/ 204869 h 409738"/>
                <a:gd name="connsiteX1" fmla="*/ 204869 w 1315864"/>
                <a:gd name="connsiteY1" fmla="*/ 0 h 409738"/>
                <a:gd name="connsiteX2" fmla="*/ 204869 w 1315864"/>
                <a:gd name="connsiteY2" fmla="*/ 81948 h 409738"/>
                <a:gd name="connsiteX3" fmla="*/ 1110995 w 1315864"/>
                <a:gd name="connsiteY3" fmla="*/ 81948 h 409738"/>
                <a:gd name="connsiteX4" fmla="*/ 1110995 w 1315864"/>
                <a:gd name="connsiteY4" fmla="*/ 0 h 409738"/>
                <a:gd name="connsiteX5" fmla="*/ 1315864 w 1315864"/>
                <a:gd name="connsiteY5" fmla="*/ 204869 h 409738"/>
                <a:gd name="connsiteX6" fmla="*/ 1110995 w 1315864"/>
                <a:gd name="connsiteY6" fmla="*/ 409738 h 409738"/>
                <a:gd name="connsiteX7" fmla="*/ 1110995 w 1315864"/>
                <a:gd name="connsiteY7" fmla="*/ 327790 h 409738"/>
                <a:gd name="connsiteX8" fmla="*/ 204869 w 1315864"/>
                <a:gd name="connsiteY8" fmla="*/ 327790 h 409738"/>
                <a:gd name="connsiteX9" fmla="*/ 204869 w 1315864"/>
                <a:gd name="connsiteY9" fmla="*/ 409738 h 409738"/>
                <a:gd name="connsiteX10" fmla="*/ 0 w 1315864"/>
                <a:gd name="connsiteY10" fmla="*/ 204869 h 409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15864" h="409738">
                  <a:moveTo>
                    <a:pt x="0" y="204869"/>
                  </a:moveTo>
                  <a:lnTo>
                    <a:pt x="204869" y="0"/>
                  </a:lnTo>
                  <a:lnTo>
                    <a:pt x="204869" y="81948"/>
                  </a:lnTo>
                  <a:lnTo>
                    <a:pt x="1110995" y="81948"/>
                  </a:lnTo>
                  <a:lnTo>
                    <a:pt x="1110995" y="0"/>
                  </a:lnTo>
                  <a:lnTo>
                    <a:pt x="1315864" y="204869"/>
                  </a:lnTo>
                  <a:lnTo>
                    <a:pt x="1110995" y="409738"/>
                  </a:lnTo>
                  <a:lnTo>
                    <a:pt x="1110995" y="327790"/>
                  </a:lnTo>
                  <a:lnTo>
                    <a:pt x="204869" y="327790"/>
                  </a:lnTo>
                  <a:lnTo>
                    <a:pt x="204869" y="409738"/>
                  </a:lnTo>
                  <a:lnTo>
                    <a:pt x="0" y="204869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2921" tIns="81948" rIns="122920" bIns="81947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  <p:grpSp>
          <p:nvGrpSpPr>
            <p:cNvPr id="14" name="Группа 13"/>
            <p:cNvGrpSpPr/>
            <p:nvPr/>
          </p:nvGrpSpPr>
          <p:grpSpPr>
            <a:xfrm rot="2253194">
              <a:off x="5490300" y="2279273"/>
              <a:ext cx="510643" cy="2928147"/>
              <a:chOff x="6302553" y="1211007"/>
              <a:chExt cx="409738" cy="1299103"/>
            </a:xfrm>
          </p:grpSpPr>
          <p:sp>
            <p:nvSpPr>
              <p:cNvPr id="15" name="Двойная стрелка влево/вправо 14"/>
              <p:cNvSpPr/>
              <p:nvPr/>
            </p:nvSpPr>
            <p:spPr>
              <a:xfrm rot="3075190">
                <a:off x="5857870" y="1655690"/>
                <a:ext cx="1299103" cy="409738"/>
              </a:xfrm>
              <a:prstGeom prst="left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Двойная стрелка влево/вправо 4"/>
              <p:cNvSpPr txBox="1"/>
              <p:nvPr/>
            </p:nvSpPr>
            <p:spPr>
              <a:xfrm rot="3075190">
                <a:off x="5937678" y="1682858"/>
                <a:ext cx="1053261" cy="2458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500" kern="1200"/>
              </a:p>
            </p:txBody>
          </p:sp>
        </p:grpSp>
      </p:grpSp>
      <p:grpSp>
        <p:nvGrpSpPr>
          <p:cNvPr id="24" name="Группа 23"/>
          <p:cNvGrpSpPr/>
          <p:nvPr/>
        </p:nvGrpSpPr>
        <p:grpSpPr>
          <a:xfrm>
            <a:off x="2417696" y="3230601"/>
            <a:ext cx="6638549" cy="3439002"/>
            <a:chOff x="2417696" y="3230601"/>
            <a:chExt cx="6638549" cy="3439002"/>
          </a:xfrm>
        </p:grpSpPr>
        <p:sp>
          <p:nvSpPr>
            <p:cNvPr id="7" name="Полилиния 6"/>
            <p:cNvSpPr/>
            <p:nvPr/>
          </p:nvSpPr>
          <p:spPr>
            <a:xfrm>
              <a:off x="6714881" y="3239127"/>
              <a:ext cx="2341364" cy="1170682"/>
            </a:xfrm>
            <a:custGeom>
              <a:avLst/>
              <a:gdLst>
                <a:gd name="connsiteX0" fmla="*/ 0 w 2341364"/>
                <a:gd name="connsiteY0" fmla="*/ 117068 h 1170682"/>
                <a:gd name="connsiteX1" fmla="*/ 117068 w 2341364"/>
                <a:gd name="connsiteY1" fmla="*/ 0 h 1170682"/>
                <a:gd name="connsiteX2" fmla="*/ 2224296 w 2341364"/>
                <a:gd name="connsiteY2" fmla="*/ 0 h 1170682"/>
                <a:gd name="connsiteX3" fmla="*/ 2341364 w 2341364"/>
                <a:gd name="connsiteY3" fmla="*/ 117068 h 1170682"/>
                <a:gd name="connsiteX4" fmla="*/ 2341364 w 2341364"/>
                <a:gd name="connsiteY4" fmla="*/ 1053614 h 1170682"/>
                <a:gd name="connsiteX5" fmla="*/ 2224296 w 2341364"/>
                <a:gd name="connsiteY5" fmla="*/ 1170682 h 1170682"/>
                <a:gd name="connsiteX6" fmla="*/ 117068 w 2341364"/>
                <a:gd name="connsiteY6" fmla="*/ 1170682 h 1170682"/>
                <a:gd name="connsiteX7" fmla="*/ 0 w 2341364"/>
                <a:gd name="connsiteY7" fmla="*/ 1053614 h 1170682"/>
                <a:gd name="connsiteX8" fmla="*/ 0 w 2341364"/>
                <a:gd name="connsiteY8" fmla="*/ 117068 h 117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1364" h="1170682">
                  <a:moveTo>
                    <a:pt x="0" y="117068"/>
                  </a:moveTo>
                  <a:cubicBezTo>
                    <a:pt x="0" y="52413"/>
                    <a:pt x="52413" y="0"/>
                    <a:pt x="117068" y="0"/>
                  </a:cubicBezTo>
                  <a:lnTo>
                    <a:pt x="2224296" y="0"/>
                  </a:lnTo>
                  <a:cubicBezTo>
                    <a:pt x="2288951" y="0"/>
                    <a:pt x="2341364" y="52413"/>
                    <a:pt x="2341364" y="117068"/>
                  </a:cubicBezTo>
                  <a:lnTo>
                    <a:pt x="2341364" y="1053614"/>
                  </a:lnTo>
                  <a:cubicBezTo>
                    <a:pt x="2341364" y="1118269"/>
                    <a:pt x="2288951" y="1170682"/>
                    <a:pt x="2224296" y="1170682"/>
                  </a:cubicBezTo>
                  <a:lnTo>
                    <a:pt x="117068" y="1170682"/>
                  </a:lnTo>
                  <a:cubicBezTo>
                    <a:pt x="52413" y="1170682"/>
                    <a:pt x="0" y="1118269"/>
                    <a:pt x="0" y="1053614"/>
                  </a:cubicBezTo>
                  <a:lnTo>
                    <a:pt x="0" y="11706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398" tIns="152398" rIns="152398" bIns="152398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MD" sz="3100" kern="1200" dirty="0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Farmacis</a:t>
              </a:r>
              <a:r>
                <a:rPr lang="ro-MD" sz="3100" kern="1200" dirty="0" smtClean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ru-RU" sz="3100" kern="1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Полилиния 20"/>
            <p:cNvSpPr/>
            <p:nvPr/>
          </p:nvSpPr>
          <p:spPr>
            <a:xfrm rot="6821">
              <a:off x="4797141" y="3615335"/>
              <a:ext cx="1879659" cy="409739"/>
            </a:xfrm>
            <a:custGeom>
              <a:avLst/>
              <a:gdLst>
                <a:gd name="connsiteX0" fmla="*/ 0 w 1879659"/>
                <a:gd name="connsiteY0" fmla="*/ 204869 h 409738"/>
                <a:gd name="connsiteX1" fmla="*/ 204869 w 1879659"/>
                <a:gd name="connsiteY1" fmla="*/ 0 h 409738"/>
                <a:gd name="connsiteX2" fmla="*/ 204869 w 1879659"/>
                <a:gd name="connsiteY2" fmla="*/ 81948 h 409738"/>
                <a:gd name="connsiteX3" fmla="*/ 1674790 w 1879659"/>
                <a:gd name="connsiteY3" fmla="*/ 81948 h 409738"/>
                <a:gd name="connsiteX4" fmla="*/ 1674790 w 1879659"/>
                <a:gd name="connsiteY4" fmla="*/ 0 h 409738"/>
                <a:gd name="connsiteX5" fmla="*/ 1879659 w 1879659"/>
                <a:gd name="connsiteY5" fmla="*/ 204869 h 409738"/>
                <a:gd name="connsiteX6" fmla="*/ 1674790 w 1879659"/>
                <a:gd name="connsiteY6" fmla="*/ 409738 h 409738"/>
                <a:gd name="connsiteX7" fmla="*/ 1674790 w 1879659"/>
                <a:gd name="connsiteY7" fmla="*/ 327790 h 409738"/>
                <a:gd name="connsiteX8" fmla="*/ 204869 w 1879659"/>
                <a:gd name="connsiteY8" fmla="*/ 327790 h 409738"/>
                <a:gd name="connsiteX9" fmla="*/ 204869 w 1879659"/>
                <a:gd name="connsiteY9" fmla="*/ 409738 h 409738"/>
                <a:gd name="connsiteX10" fmla="*/ 0 w 1879659"/>
                <a:gd name="connsiteY10" fmla="*/ 204869 h 409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9659" h="409738">
                  <a:moveTo>
                    <a:pt x="1879659" y="204869"/>
                  </a:moveTo>
                  <a:lnTo>
                    <a:pt x="1674790" y="409737"/>
                  </a:lnTo>
                  <a:lnTo>
                    <a:pt x="1674790" y="327789"/>
                  </a:lnTo>
                  <a:lnTo>
                    <a:pt x="204869" y="327789"/>
                  </a:lnTo>
                  <a:lnTo>
                    <a:pt x="204869" y="409737"/>
                  </a:lnTo>
                  <a:lnTo>
                    <a:pt x="0" y="204869"/>
                  </a:lnTo>
                  <a:lnTo>
                    <a:pt x="204869" y="1"/>
                  </a:lnTo>
                  <a:lnTo>
                    <a:pt x="204869" y="81949"/>
                  </a:lnTo>
                  <a:lnTo>
                    <a:pt x="1674790" y="81949"/>
                  </a:lnTo>
                  <a:lnTo>
                    <a:pt x="1674790" y="1"/>
                  </a:lnTo>
                  <a:lnTo>
                    <a:pt x="1879659" y="204869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2921" tIns="81948" rIns="122920" bIns="81948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2417696" y="3230601"/>
              <a:ext cx="2341364" cy="1170682"/>
            </a:xfrm>
            <a:custGeom>
              <a:avLst/>
              <a:gdLst>
                <a:gd name="connsiteX0" fmla="*/ 0 w 2341364"/>
                <a:gd name="connsiteY0" fmla="*/ 117068 h 1170682"/>
                <a:gd name="connsiteX1" fmla="*/ 117068 w 2341364"/>
                <a:gd name="connsiteY1" fmla="*/ 0 h 1170682"/>
                <a:gd name="connsiteX2" fmla="*/ 2224296 w 2341364"/>
                <a:gd name="connsiteY2" fmla="*/ 0 h 1170682"/>
                <a:gd name="connsiteX3" fmla="*/ 2341364 w 2341364"/>
                <a:gd name="connsiteY3" fmla="*/ 117068 h 1170682"/>
                <a:gd name="connsiteX4" fmla="*/ 2341364 w 2341364"/>
                <a:gd name="connsiteY4" fmla="*/ 1053614 h 1170682"/>
                <a:gd name="connsiteX5" fmla="*/ 2224296 w 2341364"/>
                <a:gd name="connsiteY5" fmla="*/ 1170682 h 1170682"/>
                <a:gd name="connsiteX6" fmla="*/ 117068 w 2341364"/>
                <a:gd name="connsiteY6" fmla="*/ 1170682 h 1170682"/>
                <a:gd name="connsiteX7" fmla="*/ 0 w 2341364"/>
                <a:gd name="connsiteY7" fmla="*/ 1053614 h 1170682"/>
                <a:gd name="connsiteX8" fmla="*/ 0 w 2341364"/>
                <a:gd name="connsiteY8" fmla="*/ 117068 h 117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1364" h="1170682">
                  <a:moveTo>
                    <a:pt x="0" y="117068"/>
                  </a:moveTo>
                  <a:cubicBezTo>
                    <a:pt x="0" y="52413"/>
                    <a:pt x="52413" y="0"/>
                    <a:pt x="117068" y="0"/>
                  </a:cubicBezTo>
                  <a:lnTo>
                    <a:pt x="2224296" y="0"/>
                  </a:lnTo>
                  <a:cubicBezTo>
                    <a:pt x="2288951" y="0"/>
                    <a:pt x="2341364" y="52413"/>
                    <a:pt x="2341364" y="117068"/>
                  </a:cubicBezTo>
                  <a:lnTo>
                    <a:pt x="2341364" y="1053614"/>
                  </a:lnTo>
                  <a:cubicBezTo>
                    <a:pt x="2341364" y="1118269"/>
                    <a:pt x="2288951" y="1170682"/>
                    <a:pt x="2224296" y="1170682"/>
                  </a:cubicBezTo>
                  <a:lnTo>
                    <a:pt x="117068" y="1170682"/>
                  </a:lnTo>
                  <a:cubicBezTo>
                    <a:pt x="52413" y="1170682"/>
                    <a:pt x="0" y="1118269"/>
                    <a:pt x="0" y="1053614"/>
                  </a:cubicBezTo>
                  <a:lnTo>
                    <a:pt x="0" y="11706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398" tIns="152398" rIns="152398" bIns="152398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MD" sz="3100" kern="1200" dirty="0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Asistenta medicală</a:t>
              </a:r>
              <a:endParaRPr lang="ru-RU" sz="3100" kern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" name="Группа 7"/>
            <p:cNvGrpSpPr/>
            <p:nvPr/>
          </p:nvGrpSpPr>
          <p:grpSpPr>
            <a:xfrm rot="5400000">
              <a:off x="3897373" y="4279480"/>
              <a:ext cx="409738" cy="1299103"/>
              <a:chOff x="4110848" y="1151964"/>
              <a:chExt cx="409738" cy="1299103"/>
            </a:xfrm>
          </p:grpSpPr>
          <p:sp>
            <p:nvSpPr>
              <p:cNvPr id="9" name="Двойная стрелка влево/вправо 8"/>
              <p:cNvSpPr/>
              <p:nvPr/>
            </p:nvSpPr>
            <p:spPr>
              <a:xfrm rot="18837102">
                <a:off x="3666165" y="1596647"/>
                <a:ext cx="1299103" cy="409738"/>
              </a:xfrm>
              <a:prstGeom prst="left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Двойная стрелка влево/вправо 4"/>
              <p:cNvSpPr txBox="1"/>
              <p:nvPr/>
            </p:nvSpPr>
            <p:spPr>
              <a:xfrm rot="18837102">
                <a:off x="3789086" y="1678595"/>
                <a:ext cx="1053261" cy="2458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500" kern="1200"/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 rot="4958587">
              <a:off x="7490151" y="4412032"/>
              <a:ext cx="409738" cy="1299103"/>
              <a:chOff x="6259440" y="1156227"/>
              <a:chExt cx="409738" cy="1299103"/>
            </a:xfrm>
          </p:grpSpPr>
          <p:sp>
            <p:nvSpPr>
              <p:cNvPr id="12" name="Двойная стрелка влево/вправо 11"/>
              <p:cNvSpPr/>
              <p:nvPr/>
            </p:nvSpPr>
            <p:spPr>
              <a:xfrm rot="3075190">
                <a:off x="5814757" y="1600910"/>
                <a:ext cx="1299103" cy="409738"/>
              </a:xfrm>
              <a:prstGeom prst="left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Двойная стрелка влево/вправо 4"/>
              <p:cNvSpPr txBox="1"/>
              <p:nvPr/>
            </p:nvSpPr>
            <p:spPr>
              <a:xfrm rot="3075190">
                <a:off x="5937678" y="1682858"/>
                <a:ext cx="1053261" cy="2458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500" kern="1200"/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4683517" y="5498921"/>
              <a:ext cx="2341364" cy="1170682"/>
              <a:chOff x="6271536" y="2439027"/>
              <a:chExt cx="2341364" cy="1170682"/>
            </a:xfr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6271536" y="2439027"/>
                <a:ext cx="2341364" cy="1170682"/>
              </a:xfrm>
              <a:prstGeom prst="roundRect">
                <a:avLst>
                  <a:gd name="adj" fmla="val 10000"/>
                </a:avLst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Скругленный прямоугольник 4"/>
              <p:cNvSpPr txBox="1"/>
              <p:nvPr/>
            </p:nvSpPr>
            <p:spPr>
              <a:xfrm>
                <a:off x="6305824" y="2473315"/>
                <a:ext cx="2272788" cy="1102106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o-MD" sz="2800" dirty="0" smtClean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Medic</a:t>
                </a:r>
                <a:endParaRPr lang="ru-RU" sz="2800" kern="12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3834245" y="100525"/>
            <a:ext cx="8115300" cy="716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800"/>
              </a:lnSpc>
              <a:spcBef>
                <a:spcPct val="0"/>
              </a:spcBef>
            </a:pPr>
            <a:r>
              <a:rPr lang="ro-MD" sz="4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</a:t>
            </a:r>
            <a:r>
              <a:rPr lang="ro-MD" sz="4800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chi</a:t>
            </a:r>
            <a:r>
              <a:rPr lang="ro-MD" sz="4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pă multidisciplinară</a:t>
            </a:r>
            <a:endParaRPr lang="ru-RU" sz="4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81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4218" y="0"/>
            <a:ext cx="6497782" cy="852055"/>
          </a:xfrm>
        </p:spPr>
        <p:txBody>
          <a:bodyPr/>
          <a:lstStyle/>
          <a:p>
            <a:pPr algn="r"/>
            <a:r>
              <a:rPr lang="ro-MD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Rolul asistentei medicale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01984" y="5382786"/>
            <a:ext cx="3262746" cy="90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MD" sz="28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Administrare</a:t>
            </a:r>
            <a:endParaRPr lang="ro-MD" sz="280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86"/>
          <p:cNvGrpSpPr/>
          <p:nvPr/>
        </p:nvGrpSpPr>
        <p:grpSpPr>
          <a:xfrm>
            <a:off x="742843" y="5518552"/>
            <a:ext cx="827775" cy="634954"/>
            <a:chOff x="7627938" y="3995738"/>
            <a:chExt cx="492126" cy="363537"/>
          </a:xfrm>
          <a:solidFill>
            <a:schemeClr val="accent1">
              <a:lumMod val="50000"/>
            </a:schemeClr>
          </a:solidFill>
        </p:grpSpPr>
        <p:sp>
          <p:nvSpPr>
            <p:cNvPr id="8" name="Freeform 150"/>
            <p:cNvSpPr>
              <a:spLocks noEditPoints="1"/>
            </p:cNvSpPr>
            <p:nvPr/>
          </p:nvSpPr>
          <p:spPr bwMode="auto">
            <a:xfrm>
              <a:off x="7804151" y="3995738"/>
              <a:ext cx="315913" cy="363537"/>
            </a:xfrm>
            <a:custGeom>
              <a:avLst/>
              <a:gdLst>
                <a:gd name="T0" fmla="*/ 674 w 2182"/>
                <a:gd name="T1" fmla="*/ 1051 h 2513"/>
                <a:gd name="T2" fmla="*/ 323 w 2182"/>
                <a:gd name="T3" fmla="*/ 1532 h 2513"/>
                <a:gd name="T4" fmla="*/ 246 w 2182"/>
                <a:gd name="T5" fmla="*/ 1729 h 2513"/>
                <a:gd name="T6" fmla="*/ 261 w 2182"/>
                <a:gd name="T7" fmla="*/ 1935 h 2513"/>
                <a:gd name="T8" fmla="*/ 348 w 2182"/>
                <a:gd name="T9" fmla="*/ 2099 h 2513"/>
                <a:gd name="T10" fmla="*/ 493 w 2182"/>
                <a:gd name="T11" fmla="*/ 2218 h 2513"/>
                <a:gd name="T12" fmla="*/ 673 w 2182"/>
                <a:gd name="T13" fmla="*/ 2273 h 2513"/>
                <a:gd name="T14" fmla="*/ 875 w 2182"/>
                <a:gd name="T15" fmla="*/ 2250 h 2513"/>
                <a:gd name="T16" fmla="*/ 1051 w 2182"/>
                <a:gd name="T17" fmla="*/ 2145 h 2513"/>
                <a:gd name="T18" fmla="*/ 1427 w 2182"/>
                <a:gd name="T19" fmla="*/ 1608 h 2513"/>
                <a:gd name="T20" fmla="*/ 1428 w 2182"/>
                <a:gd name="T21" fmla="*/ 1500 h 2513"/>
                <a:gd name="T22" fmla="*/ 815 w 2182"/>
                <a:gd name="T23" fmla="*/ 1062 h 2513"/>
                <a:gd name="T24" fmla="*/ 1514 w 2182"/>
                <a:gd name="T25" fmla="*/ 191 h 2513"/>
                <a:gd name="T26" fmla="*/ 1389 w 2182"/>
                <a:gd name="T27" fmla="*/ 208 h 2513"/>
                <a:gd name="T28" fmla="*/ 1243 w 2182"/>
                <a:gd name="T29" fmla="*/ 271 h 2513"/>
                <a:gd name="T30" fmla="*/ 1093 w 2182"/>
                <a:gd name="T31" fmla="*/ 408 h 2513"/>
                <a:gd name="T32" fmla="*/ 843 w 2182"/>
                <a:gd name="T33" fmla="*/ 787 h 2513"/>
                <a:gd name="T34" fmla="*/ 861 w 2182"/>
                <a:gd name="T35" fmla="*/ 875 h 2513"/>
                <a:gd name="T36" fmla="*/ 938 w 2182"/>
                <a:gd name="T37" fmla="*/ 927 h 2513"/>
                <a:gd name="T38" fmla="*/ 1026 w 2182"/>
                <a:gd name="T39" fmla="*/ 909 h 2513"/>
                <a:gd name="T40" fmla="*/ 1285 w 2182"/>
                <a:gd name="T41" fmla="*/ 551 h 2513"/>
                <a:gd name="T42" fmla="*/ 1399 w 2182"/>
                <a:gd name="T43" fmla="*/ 458 h 2513"/>
                <a:gd name="T44" fmla="*/ 1496 w 2182"/>
                <a:gd name="T45" fmla="*/ 429 h 2513"/>
                <a:gd name="T46" fmla="*/ 1555 w 2182"/>
                <a:gd name="T47" fmla="*/ 431 h 2513"/>
                <a:gd name="T48" fmla="*/ 1631 w 2182"/>
                <a:gd name="T49" fmla="*/ 429 h 2513"/>
                <a:gd name="T50" fmla="*/ 1699 w 2182"/>
                <a:gd name="T51" fmla="*/ 372 h 2513"/>
                <a:gd name="T52" fmla="*/ 1705 w 2182"/>
                <a:gd name="T53" fmla="*/ 280 h 2513"/>
                <a:gd name="T54" fmla="*/ 1646 w 2182"/>
                <a:gd name="T55" fmla="*/ 211 h 2513"/>
                <a:gd name="T56" fmla="*/ 1598 w 2182"/>
                <a:gd name="T57" fmla="*/ 197 h 2513"/>
                <a:gd name="T58" fmla="*/ 1514 w 2182"/>
                <a:gd name="T59" fmla="*/ 191 h 2513"/>
                <a:gd name="T60" fmla="*/ 1643 w 2182"/>
                <a:gd name="T61" fmla="*/ 23 h 2513"/>
                <a:gd name="T62" fmla="*/ 1864 w 2182"/>
                <a:gd name="T63" fmla="*/ 123 h 2513"/>
                <a:gd name="T64" fmla="*/ 2045 w 2182"/>
                <a:gd name="T65" fmla="*/ 295 h 2513"/>
                <a:gd name="T66" fmla="*/ 2154 w 2182"/>
                <a:gd name="T67" fmla="*/ 518 h 2513"/>
                <a:gd name="T68" fmla="*/ 2180 w 2182"/>
                <a:gd name="T69" fmla="*/ 765 h 2513"/>
                <a:gd name="T70" fmla="*/ 2119 w 2182"/>
                <a:gd name="T71" fmla="*/ 1004 h 2513"/>
                <a:gd name="T72" fmla="*/ 1279 w 2182"/>
                <a:gd name="T73" fmla="*/ 2250 h 2513"/>
                <a:gd name="T74" fmla="*/ 1087 w 2182"/>
                <a:gd name="T75" fmla="*/ 2414 h 2513"/>
                <a:gd name="T76" fmla="*/ 849 w 2182"/>
                <a:gd name="T77" fmla="*/ 2502 h 2513"/>
                <a:gd name="T78" fmla="*/ 598 w 2182"/>
                <a:gd name="T79" fmla="*/ 2503 h 2513"/>
                <a:gd name="T80" fmla="*/ 370 w 2182"/>
                <a:gd name="T81" fmla="*/ 2423 h 2513"/>
                <a:gd name="T82" fmla="*/ 176 w 2182"/>
                <a:gd name="T83" fmla="*/ 2267 h 2513"/>
                <a:gd name="T84" fmla="*/ 49 w 2182"/>
                <a:gd name="T85" fmla="*/ 2055 h 2513"/>
                <a:gd name="T86" fmla="*/ 0 w 2182"/>
                <a:gd name="T87" fmla="*/ 1810 h 2513"/>
                <a:gd name="T88" fmla="*/ 40 w 2182"/>
                <a:gd name="T89" fmla="*/ 1566 h 2513"/>
                <a:gd name="T90" fmla="*/ 865 w 2182"/>
                <a:gd name="T91" fmla="*/ 314 h 2513"/>
                <a:gd name="T92" fmla="*/ 1043 w 2182"/>
                <a:gd name="T93" fmla="*/ 132 h 2513"/>
                <a:gd name="T94" fmla="*/ 1270 w 2182"/>
                <a:gd name="T95" fmla="*/ 26 h 2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82" h="2513">
                  <a:moveTo>
                    <a:pt x="746" y="1038"/>
                  </a:moveTo>
                  <a:lnTo>
                    <a:pt x="722" y="1038"/>
                  </a:lnTo>
                  <a:lnTo>
                    <a:pt x="697" y="1043"/>
                  </a:lnTo>
                  <a:lnTo>
                    <a:pt x="674" y="1051"/>
                  </a:lnTo>
                  <a:lnTo>
                    <a:pt x="653" y="1064"/>
                  </a:lnTo>
                  <a:lnTo>
                    <a:pt x="635" y="1080"/>
                  </a:lnTo>
                  <a:lnTo>
                    <a:pt x="618" y="1099"/>
                  </a:lnTo>
                  <a:lnTo>
                    <a:pt x="323" y="1532"/>
                  </a:lnTo>
                  <a:lnTo>
                    <a:pt x="295" y="1579"/>
                  </a:lnTo>
                  <a:lnTo>
                    <a:pt x="273" y="1627"/>
                  </a:lnTo>
                  <a:lnTo>
                    <a:pt x="256" y="1677"/>
                  </a:lnTo>
                  <a:lnTo>
                    <a:pt x="246" y="1729"/>
                  </a:lnTo>
                  <a:lnTo>
                    <a:pt x="241" y="1782"/>
                  </a:lnTo>
                  <a:lnTo>
                    <a:pt x="242" y="1836"/>
                  </a:lnTo>
                  <a:lnTo>
                    <a:pt x="250" y="1889"/>
                  </a:lnTo>
                  <a:lnTo>
                    <a:pt x="261" y="1935"/>
                  </a:lnTo>
                  <a:lnTo>
                    <a:pt x="277" y="1979"/>
                  </a:lnTo>
                  <a:lnTo>
                    <a:pt x="296" y="2022"/>
                  </a:lnTo>
                  <a:lnTo>
                    <a:pt x="320" y="2061"/>
                  </a:lnTo>
                  <a:lnTo>
                    <a:pt x="348" y="2099"/>
                  </a:lnTo>
                  <a:lnTo>
                    <a:pt x="379" y="2133"/>
                  </a:lnTo>
                  <a:lnTo>
                    <a:pt x="414" y="2165"/>
                  </a:lnTo>
                  <a:lnTo>
                    <a:pt x="452" y="2194"/>
                  </a:lnTo>
                  <a:lnTo>
                    <a:pt x="493" y="2218"/>
                  </a:lnTo>
                  <a:lnTo>
                    <a:pt x="536" y="2238"/>
                  </a:lnTo>
                  <a:lnTo>
                    <a:pt x="580" y="2254"/>
                  </a:lnTo>
                  <a:lnTo>
                    <a:pt x="626" y="2266"/>
                  </a:lnTo>
                  <a:lnTo>
                    <a:pt x="673" y="2273"/>
                  </a:lnTo>
                  <a:lnTo>
                    <a:pt x="721" y="2275"/>
                  </a:lnTo>
                  <a:lnTo>
                    <a:pt x="773" y="2272"/>
                  </a:lnTo>
                  <a:lnTo>
                    <a:pt x="825" y="2264"/>
                  </a:lnTo>
                  <a:lnTo>
                    <a:pt x="875" y="2250"/>
                  </a:lnTo>
                  <a:lnTo>
                    <a:pt x="923" y="2231"/>
                  </a:lnTo>
                  <a:lnTo>
                    <a:pt x="969" y="2207"/>
                  </a:lnTo>
                  <a:lnTo>
                    <a:pt x="1011" y="2178"/>
                  </a:lnTo>
                  <a:lnTo>
                    <a:pt x="1051" y="2145"/>
                  </a:lnTo>
                  <a:lnTo>
                    <a:pt x="1087" y="2107"/>
                  </a:lnTo>
                  <a:lnTo>
                    <a:pt x="1120" y="2065"/>
                  </a:lnTo>
                  <a:lnTo>
                    <a:pt x="1415" y="1633"/>
                  </a:lnTo>
                  <a:lnTo>
                    <a:pt x="1427" y="1608"/>
                  </a:lnTo>
                  <a:lnTo>
                    <a:pt x="1436" y="1582"/>
                  </a:lnTo>
                  <a:lnTo>
                    <a:pt x="1439" y="1555"/>
                  </a:lnTo>
                  <a:lnTo>
                    <a:pt x="1436" y="1527"/>
                  </a:lnTo>
                  <a:lnTo>
                    <a:pt x="1428" y="1500"/>
                  </a:lnTo>
                  <a:lnTo>
                    <a:pt x="1416" y="1476"/>
                  </a:lnTo>
                  <a:lnTo>
                    <a:pt x="1398" y="1454"/>
                  </a:lnTo>
                  <a:lnTo>
                    <a:pt x="1377" y="1438"/>
                  </a:lnTo>
                  <a:lnTo>
                    <a:pt x="815" y="1062"/>
                  </a:lnTo>
                  <a:lnTo>
                    <a:pt x="793" y="1049"/>
                  </a:lnTo>
                  <a:lnTo>
                    <a:pt x="769" y="1041"/>
                  </a:lnTo>
                  <a:lnTo>
                    <a:pt x="746" y="1038"/>
                  </a:lnTo>
                  <a:close/>
                  <a:moveTo>
                    <a:pt x="1514" y="191"/>
                  </a:moveTo>
                  <a:lnTo>
                    <a:pt x="1485" y="192"/>
                  </a:lnTo>
                  <a:lnTo>
                    <a:pt x="1456" y="194"/>
                  </a:lnTo>
                  <a:lnTo>
                    <a:pt x="1423" y="199"/>
                  </a:lnTo>
                  <a:lnTo>
                    <a:pt x="1389" y="208"/>
                  </a:lnTo>
                  <a:lnTo>
                    <a:pt x="1354" y="218"/>
                  </a:lnTo>
                  <a:lnTo>
                    <a:pt x="1318" y="232"/>
                  </a:lnTo>
                  <a:lnTo>
                    <a:pt x="1280" y="249"/>
                  </a:lnTo>
                  <a:lnTo>
                    <a:pt x="1243" y="271"/>
                  </a:lnTo>
                  <a:lnTo>
                    <a:pt x="1205" y="298"/>
                  </a:lnTo>
                  <a:lnTo>
                    <a:pt x="1167" y="329"/>
                  </a:lnTo>
                  <a:lnTo>
                    <a:pt x="1130" y="365"/>
                  </a:lnTo>
                  <a:lnTo>
                    <a:pt x="1093" y="408"/>
                  </a:lnTo>
                  <a:lnTo>
                    <a:pt x="1058" y="456"/>
                  </a:lnTo>
                  <a:lnTo>
                    <a:pt x="862" y="743"/>
                  </a:lnTo>
                  <a:lnTo>
                    <a:pt x="850" y="764"/>
                  </a:lnTo>
                  <a:lnTo>
                    <a:pt x="843" y="787"/>
                  </a:lnTo>
                  <a:lnTo>
                    <a:pt x="841" y="810"/>
                  </a:lnTo>
                  <a:lnTo>
                    <a:pt x="843" y="833"/>
                  </a:lnTo>
                  <a:lnTo>
                    <a:pt x="850" y="855"/>
                  </a:lnTo>
                  <a:lnTo>
                    <a:pt x="861" y="875"/>
                  </a:lnTo>
                  <a:lnTo>
                    <a:pt x="875" y="894"/>
                  </a:lnTo>
                  <a:lnTo>
                    <a:pt x="893" y="908"/>
                  </a:lnTo>
                  <a:lnTo>
                    <a:pt x="915" y="920"/>
                  </a:lnTo>
                  <a:lnTo>
                    <a:pt x="938" y="927"/>
                  </a:lnTo>
                  <a:lnTo>
                    <a:pt x="961" y="929"/>
                  </a:lnTo>
                  <a:lnTo>
                    <a:pt x="984" y="927"/>
                  </a:lnTo>
                  <a:lnTo>
                    <a:pt x="1006" y="921"/>
                  </a:lnTo>
                  <a:lnTo>
                    <a:pt x="1026" y="909"/>
                  </a:lnTo>
                  <a:lnTo>
                    <a:pt x="1045" y="895"/>
                  </a:lnTo>
                  <a:lnTo>
                    <a:pt x="1061" y="877"/>
                  </a:lnTo>
                  <a:lnTo>
                    <a:pt x="1257" y="589"/>
                  </a:lnTo>
                  <a:lnTo>
                    <a:pt x="1285" y="551"/>
                  </a:lnTo>
                  <a:lnTo>
                    <a:pt x="1314" y="520"/>
                  </a:lnTo>
                  <a:lnTo>
                    <a:pt x="1342" y="495"/>
                  </a:lnTo>
                  <a:lnTo>
                    <a:pt x="1370" y="474"/>
                  </a:lnTo>
                  <a:lnTo>
                    <a:pt x="1399" y="458"/>
                  </a:lnTo>
                  <a:lnTo>
                    <a:pt x="1425" y="446"/>
                  </a:lnTo>
                  <a:lnTo>
                    <a:pt x="1451" y="437"/>
                  </a:lnTo>
                  <a:lnTo>
                    <a:pt x="1475" y="432"/>
                  </a:lnTo>
                  <a:lnTo>
                    <a:pt x="1496" y="429"/>
                  </a:lnTo>
                  <a:lnTo>
                    <a:pt x="1516" y="428"/>
                  </a:lnTo>
                  <a:lnTo>
                    <a:pt x="1532" y="428"/>
                  </a:lnTo>
                  <a:lnTo>
                    <a:pt x="1545" y="429"/>
                  </a:lnTo>
                  <a:lnTo>
                    <a:pt x="1555" y="431"/>
                  </a:lnTo>
                  <a:lnTo>
                    <a:pt x="1561" y="432"/>
                  </a:lnTo>
                  <a:lnTo>
                    <a:pt x="1585" y="435"/>
                  </a:lnTo>
                  <a:lnTo>
                    <a:pt x="1609" y="434"/>
                  </a:lnTo>
                  <a:lnTo>
                    <a:pt x="1631" y="429"/>
                  </a:lnTo>
                  <a:lnTo>
                    <a:pt x="1652" y="420"/>
                  </a:lnTo>
                  <a:lnTo>
                    <a:pt x="1670" y="407"/>
                  </a:lnTo>
                  <a:lnTo>
                    <a:pt x="1685" y="390"/>
                  </a:lnTo>
                  <a:lnTo>
                    <a:pt x="1699" y="372"/>
                  </a:lnTo>
                  <a:lnTo>
                    <a:pt x="1708" y="349"/>
                  </a:lnTo>
                  <a:lnTo>
                    <a:pt x="1712" y="326"/>
                  </a:lnTo>
                  <a:lnTo>
                    <a:pt x="1711" y="302"/>
                  </a:lnTo>
                  <a:lnTo>
                    <a:pt x="1705" y="280"/>
                  </a:lnTo>
                  <a:lnTo>
                    <a:pt x="1696" y="259"/>
                  </a:lnTo>
                  <a:lnTo>
                    <a:pt x="1683" y="240"/>
                  </a:lnTo>
                  <a:lnTo>
                    <a:pt x="1666" y="224"/>
                  </a:lnTo>
                  <a:lnTo>
                    <a:pt x="1646" y="211"/>
                  </a:lnTo>
                  <a:lnTo>
                    <a:pt x="1623" y="202"/>
                  </a:lnTo>
                  <a:lnTo>
                    <a:pt x="1619" y="201"/>
                  </a:lnTo>
                  <a:lnTo>
                    <a:pt x="1611" y="199"/>
                  </a:lnTo>
                  <a:lnTo>
                    <a:pt x="1598" y="197"/>
                  </a:lnTo>
                  <a:lnTo>
                    <a:pt x="1582" y="194"/>
                  </a:lnTo>
                  <a:lnTo>
                    <a:pt x="1562" y="192"/>
                  </a:lnTo>
                  <a:lnTo>
                    <a:pt x="1540" y="191"/>
                  </a:lnTo>
                  <a:lnTo>
                    <a:pt x="1514" y="191"/>
                  </a:lnTo>
                  <a:close/>
                  <a:moveTo>
                    <a:pt x="1461" y="0"/>
                  </a:moveTo>
                  <a:lnTo>
                    <a:pt x="1523" y="3"/>
                  </a:lnTo>
                  <a:lnTo>
                    <a:pt x="1583" y="10"/>
                  </a:lnTo>
                  <a:lnTo>
                    <a:pt x="1643" y="23"/>
                  </a:lnTo>
                  <a:lnTo>
                    <a:pt x="1701" y="41"/>
                  </a:lnTo>
                  <a:lnTo>
                    <a:pt x="1758" y="64"/>
                  </a:lnTo>
                  <a:lnTo>
                    <a:pt x="1812" y="91"/>
                  </a:lnTo>
                  <a:lnTo>
                    <a:pt x="1864" y="123"/>
                  </a:lnTo>
                  <a:lnTo>
                    <a:pt x="1916" y="161"/>
                  </a:lnTo>
                  <a:lnTo>
                    <a:pt x="1963" y="201"/>
                  </a:lnTo>
                  <a:lnTo>
                    <a:pt x="2006" y="247"/>
                  </a:lnTo>
                  <a:lnTo>
                    <a:pt x="2045" y="295"/>
                  </a:lnTo>
                  <a:lnTo>
                    <a:pt x="2079" y="347"/>
                  </a:lnTo>
                  <a:lnTo>
                    <a:pt x="2109" y="401"/>
                  </a:lnTo>
                  <a:lnTo>
                    <a:pt x="2134" y="458"/>
                  </a:lnTo>
                  <a:lnTo>
                    <a:pt x="2154" y="518"/>
                  </a:lnTo>
                  <a:lnTo>
                    <a:pt x="2169" y="579"/>
                  </a:lnTo>
                  <a:lnTo>
                    <a:pt x="2178" y="641"/>
                  </a:lnTo>
                  <a:lnTo>
                    <a:pt x="2182" y="704"/>
                  </a:lnTo>
                  <a:lnTo>
                    <a:pt x="2180" y="765"/>
                  </a:lnTo>
                  <a:lnTo>
                    <a:pt x="2173" y="827"/>
                  </a:lnTo>
                  <a:lnTo>
                    <a:pt x="2160" y="887"/>
                  </a:lnTo>
                  <a:lnTo>
                    <a:pt x="2143" y="947"/>
                  </a:lnTo>
                  <a:lnTo>
                    <a:pt x="2119" y="1004"/>
                  </a:lnTo>
                  <a:lnTo>
                    <a:pt x="2091" y="1061"/>
                  </a:lnTo>
                  <a:lnTo>
                    <a:pt x="2057" y="1114"/>
                  </a:lnTo>
                  <a:lnTo>
                    <a:pt x="1318" y="2199"/>
                  </a:lnTo>
                  <a:lnTo>
                    <a:pt x="1279" y="2250"/>
                  </a:lnTo>
                  <a:lnTo>
                    <a:pt x="1237" y="2298"/>
                  </a:lnTo>
                  <a:lnTo>
                    <a:pt x="1190" y="2341"/>
                  </a:lnTo>
                  <a:lnTo>
                    <a:pt x="1140" y="2381"/>
                  </a:lnTo>
                  <a:lnTo>
                    <a:pt x="1087" y="2414"/>
                  </a:lnTo>
                  <a:lnTo>
                    <a:pt x="1030" y="2444"/>
                  </a:lnTo>
                  <a:lnTo>
                    <a:pt x="972" y="2468"/>
                  </a:lnTo>
                  <a:lnTo>
                    <a:pt x="912" y="2488"/>
                  </a:lnTo>
                  <a:lnTo>
                    <a:pt x="849" y="2502"/>
                  </a:lnTo>
                  <a:lnTo>
                    <a:pt x="786" y="2510"/>
                  </a:lnTo>
                  <a:lnTo>
                    <a:pt x="721" y="2513"/>
                  </a:lnTo>
                  <a:lnTo>
                    <a:pt x="659" y="2510"/>
                  </a:lnTo>
                  <a:lnTo>
                    <a:pt x="598" y="2503"/>
                  </a:lnTo>
                  <a:lnTo>
                    <a:pt x="539" y="2490"/>
                  </a:lnTo>
                  <a:lnTo>
                    <a:pt x="481" y="2473"/>
                  </a:lnTo>
                  <a:lnTo>
                    <a:pt x="425" y="2450"/>
                  </a:lnTo>
                  <a:lnTo>
                    <a:pt x="370" y="2423"/>
                  </a:lnTo>
                  <a:lnTo>
                    <a:pt x="318" y="2390"/>
                  </a:lnTo>
                  <a:lnTo>
                    <a:pt x="267" y="2353"/>
                  </a:lnTo>
                  <a:lnTo>
                    <a:pt x="219" y="2312"/>
                  </a:lnTo>
                  <a:lnTo>
                    <a:pt x="176" y="2267"/>
                  </a:lnTo>
                  <a:lnTo>
                    <a:pt x="137" y="2218"/>
                  </a:lnTo>
                  <a:lnTo>
                    <a:pt x="103" y="2167"/>
                  </a:lnTo>
                  <a:lnTo>
                    <a:pt x="74" y="2112"/>
                  </a:lnTo>
                  <a:lnTo>
                    <a:pt x="49" y="2055"/>
                  </a:lnTo>
                  <a:lnTo>
                    <a:pt x="29" y="1996"/>
                  </a:lnTo>
                  <a:lnTo>
                    <a:pt x="14" y="1935"/>
                  </a:lnTo>
                  <a:lnTo>
                    <a:pt x="4" y="1872"/>
                  </a:lnTo>
                  <a:lnTo>
                    <a:pt x="0" y="1810"/>
                  </a:lnTo>
                  <a:lnTo>
                    <a:pt x="2" y="1748"/>
                  </a:lnTo>
                  <a:lnTo>
                    <a:pt x="10" y="1686"/>
                  </a:lnTo>
                  <a:lnTo>
                    <a:pt x="22" y="1626"/>
                  </a:lnTo>
                  <a:lnTo>
                    <a:pt x="40" y="1566"/>
                  </a:lnTo>
                  <a:lnTo>
                    <a:pt x="63" y="1509"/>
                  </a:lnTo>
                  <a:lnTo>
                    <a:pt x="92" y="1452"/>
                  </a:lnTo>
                  <a:lnTo>
                    <a:pt x="124" y="1398"/>
                  </a:lnTo>
                  <a:lnTo>
                    <a:pt x="865" y="314"/>
                  </a:lnTo>
                  <a:lnTo>
                    <a:pt x="903" y="262"/>
                  </a:lnTo>
                  <a:lnTo>
                    <a:pt x="946" y="215"/>
                  </a:lnTo>
                  <a:lnTo>
                    <a:pt x="992" y="171"/>
                  </a:lnTo>
                  <a:lnTo>
                    <a:pt x="1043" y="132"/>
                  </a:lnTo>
                  <a:lnTo>
                    <a:pt x="1096" y="99"/>
                  </a:lnTo>
                  <a:lnTo>
                    <a:pt x="1151" y="69"/>
                  </a:lnTo>
                  <a:lnTo>
                    <a:pt x="1210" y="45"/>
                  </a:lnTo>
                  <a:lnTo>
                    <a:pt x="1270" y="26"/>
                  </a:lnTo>
                  <a:lnTo>
                    <a:pt x="1333" y="11"/>
                  </a:lnTo>
                  <a:lnTo>
                    <a:pt x="1397" y="3"/>
                  </a:lnTo>
                  <a:lnTo>
                    <a:pt x="14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51"/>
            <p:cNvSpPr>
              <a:spLocks noEditPoints="1"/>
            </p:cNvSpPr>
            <p:nvPr/>
          </p:nvSpPr>
          <p:spPr bwMode="auto">
            <a:xfrm>
              <a:off x="7627938" y="3995738"/>
              <a:ext cx="212725" cy="211137"/>
            </a:xfrm>
            <a:custGeom>
              <a:avLst/>
              <a:gdLst>
                <a:gd name="T0" fmla="*/ 303 w 1478"/>
                <a:gd name="T1" fmla="*/ 606 h 1466"/>
                <a:gd name="T2" fmla="*/ 260 w 1478"/>
                <a:gd name="T3" fmla="*/ 623 h 1466"/>
                <a:gd name="T4" fmla="*/ 226 w 1478"/>
                <a:gd name="T5" fmla="*/ 654 h 1466"/>
                <a:gd name="T6" fmla="*/ 209 w 1478"/>
                <a:gd name="T7" fmla="*/ 696 h 1466"/>
                <a:gd name="T8" fmla="*/ 208 w 1478"/>
                <a:gd name="T9" fmla="*/ 747 h 1466"/>
                <a:gd name="T10" fmla="*/ 230 w 1478"/>
                <a:gd name="T11" fmla="*/ 795 h 1466"/>
                <a:gd name="T12" fmla="*/ 270 w 1478"/>
                <a:gd name="T13" fmla="*/ 829 h 1466"/>
                <a:gd name="T14" fmla="*/ 322 w 1478"/>
                <a:gd name="T15" fmla="*/ 842 h 1466"/>
                <a:gd name="T16" fmla="*/ 1152 w 1478"/>
                <a:gd name="T17" fmla="*/ 864 h 1466"/>
                <a:gd name="T18" fmla="*/ 1205 w 1478"/>
                <a:gd name="T19" fmla="*/ 853 h 1466"/>
                <a:gd name="T20" fmla="*/ 1245 w 1478"/>
                <a:gd name="T21" fmla="*/ 820 h 1466"/>
                <a:gd name="T22" fmla="*/ 1269 w 1478"/>
                <a:gd name="T23" fmla="*/ 774 h 1466"/>
                <a:gd name="T24" fmla="*/ 1270 w 1478"/>
                <a:gd name="T25" fmla="*/ 720 h 1466"/>
                <a:gd name="T26" fmla="*/ 1248 w 1478"/>
                <a:gd name="T27" fmla="*/ 672 h 1466"/>
                <a:gd name="T28" fmla="*/ 1208 w 1478"/>
                <a:gd name="T29" fmla="*/ 638 h 1466"/>
                <a:gd name="T30" fmla="*/ 1156 w 1478"/>
                <a:gd name="T31" fmla="*/ 625 h 1466"/>
                <a:gd name="T32" fmla="*/ 750 w 1478"/>
                <a:gd name="T33" fmla="*/ 0 h 1466"/>
                <a:gd name="T34" fmla="*/ 817 w 1478"/>
                <a:gd name="T35" fmla="*/ 5 h 1466"/>
                <a:gd name="T36" fmla="*/ 946 w 1478"/>
                <a:gd name="T37" fmla="*/ 30 h 1466"/>
                <a:gd name="T38" fmla="*/ 1066 w 1478"/>
                <a:gd name="T39" fmla="*/ 77 h 1466"/>
                <a:gd name="T40" fmla="*/ 1174 w 1478"/>
                <a:gd name="T41" fmla="*/ 141 h 1466"/>
                <a:gd name="T42" fmla="*/ 1269 w 1478"/>
                <a:gd name="T43" fmla="*/ 223 h 1466"/>
                <a:gd name="T44" fmla="*/ 1349 w 1478"/>
                <a:gd name="T45" fmla="*/ 320 h 1466"/>
                <a:gd name="T46" fmla="*/ 1411 w 1478"/>
                <a:gd name="T47" fmla="*/ 430 h 1466"/>
                <a:gd name="T48" fmla="*/ 1455 w 1478"/>
                <a:gd name="T49" fmla="*/ 550 h 1466"/>
                <a:gd name="T50" fmla="*/ 1476 w 1478"/>
                <a:gd name="T51" fmla="*/ 677 h 1466"/>
                <a:gd name="T52" fmla="*/ 1474 w 1478"/>
                <a:gd name="T53" fmla="*/ 811 h 1466"/>
                <a:gd name="T54" fmla="*/ 1448 w 1478"/>
                <a:gd name="T55" fmla="*/ 939 h 1466"/>
                <a:gd name="T56" fmla="*/ 1402 w 1478"/>
                <a:gd name="T57" fmla="*/ 1057 h 1466"/>
                <a:gd name="T58" fmla="*/ 1337 w 1478"/>
                <a:gd name="T59" fmla="*/ 1165 h 1466"/>
                <a:gd name="T60" fmla="*/ 1253 w 1478"/>
                <a:gd name="T61" fmla="*/ 1260 h 1466"/>
                <a:gd name="T62" fmla="*/ 1157 w 1478"/>
                <a:gd name="T63" fmla="*/ 1338 h 1466"/>
                <a:gd name="T64" fmla="*/ 1046 w 1478"/>
                <a:gd name="T65" fmla="*/ 1400 h 1466"/>
                <a:gd name="T66" fmla="*/ 925 w 1478"/>
                <a:gd name="T67" fmla="*/ 1443 h 1466"/>
                <a:gd name="T68" fmla="*/ 795 w 1478"/>
                <a:gd name="T69" fmla="*/ 1464 h 1466"/>
                <a:gd name="T70" fmla="*/ 660 w 1478"/>
                <a:gd name="T71" fmla="*/ 1462 h 1466"/>
                <a:gd name="T72" fmla="*/ 532 w 1478"/>
                <a:gd name="T73" fmla="*/ 1437 h 1466"/>
                <a:gd name="T74" fmla="*/ 412 w 1478"/>
                <a:gd name="T75" fmla="*/ 1390 h 1466"/>
                <a:gd name="T76" fmla="*/ 304 w 1478"/>
                <a:gd name="T77" fmla="*/ 1326 h 1466"/>
                <a:gd name="T78" fmla="*/ 209 w 1478"/>
                <a:gd name="T79" fmla="*/ 1244 h 1466"/>
                <a:gd name="T80" fmla="*/ 129 w 1478"/>
                <a:gd name="T81" fmla="*/ 1147 h 1466"/>
                <a:gd name="T82" fmla="*/ 66 w 1478"/>
                <a:gd name="T83" fmla="*/ 1037 h 1466"/>
                <a:gd name="T84" fmla="*/ 23 w 1478"/>
                <a:gd name="T85" fmla="*/ 917 h 1466"/>
                <a:gd name="T86" fmla="*/ 2 w 1478"/>
                <a:gd name="T87" fmla="*/ 789 h 1466"/>
                <a:gd name="T88" fmla="*/ 4 w 1478"/>
                <a:gd name="T89" fmla="*/ 656 h 1466"/>
                <a:gd name="T90" fmla="*/ 29 w 1478"/>
                <a:gd name="T91" fmla="*/ 528 h 1466"/>
                <a:gd name="T92" fmla="*/ 76 w 1478"/>
                <a:gd name="T93" fmla="*/ 410 h 1466"/>
                <a:gd name="T94" fmla="*/ 142 w 1478"/>
                <a:gd name="T95" fmla="*/ 302 h 1466"/>
                <a:gd name="T96" fmla="*/ 224 w 1478"/>
                <a:gd name="T97" fmla="*/ 208 h 1466"/>
                <a:gd name="T98" fmla="*/ 322 w 1478"/>
                <a:gd name="T99" fmla="*/ 129 h 1466"/>
                <a:gd name="T100" fmla="*/ 432 w 1478"/>
                <a:gd name="T101" fmla="*/ 67 h 1466"/>
                <a:gd name="T102" fmla="*/ 553 w 1478"/>
                <a:gd name="T103" fmla="*/ 24 h 1466"/>
                <a:gd name="T104" fmla="*/ 683 w 1478"/>
                <a:gd name="T105" fmla="*/ 2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8" h="1466">
                  <a:moveTo>
                    <a:pt x="329" y="604"/>
                  </a:moveTo>
                  <a:lnTo>
                    <a:pt x="303" y="606"/>
                  </a:lnTo>
                  <a:lnTo>
                    <a:pt x="280" y="612"/>
                  </a:lnTo>
                  <a:lnTo>
                    <a:pt x="260" y="623"/>
                  </a:lnTo>
                  <a:lnTo>
                    <a:pt x="242" y="636"/>
                  </a:lnTo>
                  <a:lnTo>
                    <a:pt x="226" y="654"/>
                  </a:lnTo>
                  <a:lnTo>
                    <a:pt x="216" y="674"/>
                  </a:lnTo>
                  <a:lnTo>
                    <a:pt x="209" y="696"/>
                  </a:lnTo>
                  <a:lnTo>
                    <a:pt x="205" y="720"/>
                  </a:lnTo>
                  <a:lnTo>
                    <a:pt x="208" y="747"/>
                  </a:lnTo>
                  <a:lnTo>
                    <a:pt x="216" y="772"/>
                  </a:lnTo>
                  <a:lnTo>
                    <a:pt x="230" y="795"/>
                  </a:lnTo>
                  <a:lnTo>
                    <a:pt x="248" y="814"/>
                  </a:lnTo>
                  <a:lnTo>
                    <a:pt x="270" y="829"/>
                  </a:lnTo>
                  <a:lnTo>
                    <a:pt x="295" y="838"/>
                  </a:lnTo>
                  <a:lnTo>
                    <a:pt x="322" y="842"/>
                  </a:lnTo>
                  <a:lnTo>
                    <a:pt x="1149" y="864"/>
                  </a:lnTo>
                  <a:lnTo>
                    <a:pt x="1152" y="864"/>
                  </a:lnTo>
                  <a:lnTo>
                    <a:pt x="1180" y="861"/>
                  </a:lnTo>
                  <a:lnTo>
                    <a:pt x="1205" y="853"/>
                  </a:lnTo>
                  <a:lnTo>
                    <a:pt x="1227" y="839"/>
                  </a:lnTo>
                  <a:lnTo>
                    <a:pt x="1245" y="820"/>
                  </a:lnTo>
                  <a:lnTo>
                    <a:pt x="1260" y="799"/>
                  </a:lnTo>
                  <a:lnTo>
                    <a:pt x="1269" y="774"/>
                  </a:lnTo>
                  <a:lnTo>
                    <a:pt x="1272" y="747"/>
                  </a:lnTo>
                  <a:lnTo>
                    <a:pt x="1270" y="720"/>
                  </a:lnTo>
                  <a:lnTo>
                    <a:pt x="1262" y="695"/>
                  </a:lnTo>
                  <a:lnTo>
                    <a:pt x="1248" y="672"/>
                  </a:lnTo>
                  <a:lnTo>
                    <a:pt x="1230" y="653"/>
                  </a:lnTo>
                  <a:lnTo>
                    <a:pt x="1208" y="638"/>
                  </a:lnTo>
                  <a:lnTo>
                    <a:pt x="1183" y="629"/>
                  </a:lnTo>
                  <a:lnTo>
                    <a:pt x="1156" y="625"/>
                  </a:lnTo>
                  <a:lnTo>
                    <a:pt x="329" y="604"/>
                  </a:lnTo>
                  <a:close/>
                  <a:moveTo>
                    <a:pt x="750" y="0"/>
                  </a:moveTo>
                  <a:lnTo>
                    <a:pt x="750" y="0"/>
                  </a:lnTo>
                  <a:lnTo>
                    <a:pt x="817" y="5"/>
                  </a:lnTo>
                  <a:lnTo>
                    <a:pt x="883" y="15"/>
                  </a:lnTo>
                  <a:lnTo>
                    <a:pt x="946" y="30"/>
                  </a:lnTo>
                  <a:lnTo>
                    <a:pt x="1007" y="51"/>
                  </a:lnTo>
                  <a:lnTo>
                    <a:pt x="1066" y="77"/>
                  </a:lnTo>
                  <a:lnTo>
                    <a:pt x="1122" y="107"/>
                  </a:lnTo>
                  <a:lnTo>
                    <a:pt x="1174" y="141"/>
                  </a:lnTo>
                  <a:lnTo>
                    <a:pt x="1224" y="180"/>
                  </a:lnTo>
                  <a:lnTo>
                    <a:pt x="1269" y="223"/>
                  </a:lnTo>
                  <a:lnTo>
                    <a:pt x="1311" y="270"/>
                  </a:lnTo>
                  <a:lnTo>
                    <a:pt x="1349" y="320"/>
                  </a:lnTo>
                  <a:lnTo>
                    <a:pt x="1383" y="373"/>
                  </a:lnTo>
                  <a:lnTo>
                    <a:pt x="1411" y="430"/>
                  </a:lnTo>
                  <a:lnTo>
                    <a:pt x="1436" y="488"/>
                  </a:lnTo>
                  <a:lnTo>
                    <a:pt x="1455" y="550"/>
                  </a:lnTo>
                  <a:lnTo>
                    <a:pt x="1468" y="612"/>
                  </a:lnTo>
                  <a:lnTo>
                    <a:pt x="1476" y="677"/>
                  </a:lnTo>
                  <a:lnTo>
                    <a:pt x="1478" y="744"/>
                  </a:lnTo>
                  <a:lnTo>
                    <a:pt x="1474" y="811"/>
                  </a:lnTo>
                  <a:lnTo>
                    <a:pt x="1464" y="876"/>
                  </a:lnTo>
                  <a:lnTo>
                    <a:pt x="1448" y="939"/>
                  </a:lnTo>
                  <a:lnTo>
                    <a:pt x="1428" y="1000"/>
                  </a:lnTo>
                  <a:lnTo>
                    <a:pt x="1402" y="1057"/>
                  </a:lnTo>
                  <a:lnTo>
                    <a:pt x="1371" y="1113"/>
                  </a:lnTo>
                  <a:lnTo>
                    <a:pt x="1337" y="1165"/>
                  </a:lnTo>
                  <a:lnTo>
                    <a:pt x="1297" y="1214"/>
                  </a:lnTo>
                  <a:lnTo>
                    <a:pt x="1253" y="1260"/>
                  </a:lnTo>
                  <a:lnTo>
                    <a:pt x="1207" y="1301"/>
                  </a:lnTo>
                  <a:lnTo>
                    <a:pt x="1157" y="1338"/>
                  </a:lnTo>
                  <a:lnTo>
                    <a:pt x="1103" y="1372"/>
                  </a:lnTo>
                  <a:lnTo>
                    <a:pt x="1046" y="1400"/>
                  </a:lnTo>
                  <a:lnTo>
                    <a:pt x="987" y="1424"/>
                  </a:lnTo>
                  <a:lnTo>
                    <a:pt x="925" y="1443"/>
                  </a:lnTo>
                  <a:lnTo>
                    <a:pt x="861" y="1456"/>
                  </a:lnTo>
                  <a:lnTo>
                    <a:pt x="795" y="1464"/>
                  </a:lnTo>
                  <a:lnTo>
                    <a:pt x="728" y="1466"/>
                  </a:lnTo>
                  <a:lnTo>
                    <a:pt x="660" y="1462"/>
                  </a:lnTo>
                  <a:lnTo>
                    <a:pt x="595" y="1452"/>
                  </a:lnTo>
                  <a:lnTo>
                    <a:pt x="532" y="1437"/>
                  </a:lnTo>
                  <a:lnTo>
                    <a:pt x="471" y="1416"/>
                  </a:lnTo>
                  <a:lnTo>
                    <a:pt x="412" y="1390"/>
                  </a:lnTo>
                  <a:lnTo>
                    <a:pt x="357" y="1360"/>
                  </a:lnTo>
                  <a:lnTo>
                    <a:pt x="304" y="1326"/>
                  </a:lnTo>
                  <a:lnTo>
                    <a:pt x="255" y="1287"/>
                  </a:lnTo>
                  <a:lnTo>
                    <a:pt x="209" y="1244"/>
                  </a:lnTo>
                  <a:lnTo>
                    <a:pt x="166" y="1197"/>
                  </a:lnTo>
                  <a:lnTo>
                    <a:pt x="129" y="1147"/>
                  </a:lnTo>
                  <a:lnTo>
                    <a:pt x="95" y="1094"/>
                  </a:lnTo>
                  <a:lnTo>
                    <a:pt x="66" y="1037"/>
                  </a:lnTo>
                  <a:lnTo>
                    <a:pt x="42" y="979"/>
                  </a:lnTo>
                  <a:lnTo>
                    <a:pt x="23" y="917"/>
                  </a:lnTo>
                  <a:lnTo>
                    <a:pt x="9" y="855"/>
                  </a:lnTo>
                  <a:lnTo>
                    <a:pt x="2" y="789"/>
                  </a:lnTo>
                  <a:lnTo>
                    <a:pt x="0" y="723"/>
                  </a:lnTo>
                  <a:lnTo>
                    <a:pt x="4" y="656"/>
                  </a:lnTo>
                  <a:lnTo>
                    <a:pt x="14" y="591"/>
                  </a:lnTo>
                  <a:lnTo>
                    <a:pt x="29" y="528"/>
                  </a:lnTo>
                  <a:lnTo>
                    <a:pt x="51" y="468"/>
                  </a:lnTo>
                  <a:lnTo>
                    <a:pt x="76" y="410"/>
                  </a:lnTo>
                  <a:lnTo>
                    <a:pt x="106" y="354"/>
                  </a:lnTo>
                  <a:lnTo>
                    <a:pt x="142" y="302"/>
                  </a:lnTo>
                  <a:lnTo>
                    <a:pt x="181" y="253"/>
                  </a:lnTo>
                  <a:lnTo>
                    <a:pt x="224" y="208"/>
                  </a:lnTo>
                  <a:lnTo>
                    <a:pt x="272" y="166"/>
                  </a:lnTo>
                  <a:lnTo>
                    <a:pt x="322" y="129"/>
                  </a:lnTo>
                  <a:lnTo>
                    <a:pt x="376" y="95"/>
                  </a:lnTo>
                  <a:lnTo>
                    <a:pt x="432" y="67"/>
                  </a:lnTo>
                  <a:lnTo>
                    <a:pt x="492" y="43"/>
                  </a:lnTo>
                  <a:lnTo>
                    <a:pt x="553" y="24"/>
                  </a:lnTo>
                  <a:lnTo>
                    <a:pt x="617" y="11"/>
                  </a:lnTo>
                  <a:lnTo>
                    <a:pt x="683" y="2"/>
                  </a:lnTo>
                  <a:lnTo>
                    <a:pt x="7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2001984" y="1608227"/>
            <a:ext cx="3262746" cy="90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MD" sz="28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Control</a:t>
            </a:r>
            <a:endParaRPr lang="ro-MD" sz="280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01984" y="2840359"/>
            <a:ext cx="3262746" cy="90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MD" sz="28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Respectare</a:t>
            </a:r>
            <a:endParaRPr lang="ro-MD" sz="280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01984" y="4109046"/>
            <a:ext cx="3262746" cy="90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MD" sz="28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Informare</a:t>
            </a:r>
            <a:endParaRPr lang="ro-MD" sz="280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Group 984"/>
          <p:cNvGrpSpPr/>
          <p:nvPr/>
        </p:nvGrpSpPr>
        <p:grpSpPr>
          <a:xfrm>
            <a:off x="789070" y="4200458"/>
            <a:ext cx="711810" cy="662188"/>
            <a:chOff x="3527425" y="3462338"/>
            <a:chExt cx="528638" cy="554037"/>
          </a:xfrm>
          <a:solidFill>
            <a:schemeClr val="accent5">
              <a:lumMod val="50000"/>
            </a:schemeClr>
          </a:solidFill>
        </p:grpSpPr>
        <p:sp>
          <p:nvSpPr>
            <p:cNvPr id="18" name="Freeform 301"/>
            <p:cNvSpPr>
              <a:spLocks noEditPoints="1"/>
            </p:cNvSpPr>
            <p:nvPr/>
          </p:nvSpPr>
          <p:spPr bwMode="auto">
            <a:xfrm>
              <a:off x="3592513" y="3462338"/>
              <a:ext cx="103188" cy="142875"/>
            </a:xfrm>
            <a:custGeom>
              <a:avLst/>
              <a:gdLst>
                <a:gd name="T0" fmla="*/ 366 w 650"/>
                <a:gd name="T1" fmla="*/ 351 h 908"/>
                <a:gd name="T2" fmla="*/ 311 w 650"/>
                <a:gd name="T3" fmla="*/ 382 h 908"/>
                <a:gd name="T4" fmla="*/ 240 w 650"/>
                <a:gd name="T5" fmla="*/ 410 h 908"/>
                <a:gd name="T6" fmla="*/ 151 w 650"/>
                <a:gd name="T7" fmla="*/ 429 h 908"/>
                <a:gd name="T8" fmla="*/ 168 w 650"/>
                <a:gd name="T9" fmla="*/ 645 h 908"/>
                <a:gd name="T10" fmla="*/ 188 w 650"/>
                <a:gd name="T11" fmla="*/ 694 h 908"/>
                <a:gd name="T12" fmla="*/ 224 w 650"/>
                <a:gd name="T13" fmla="*/ 734 h 908"/>
                <a:gd name="T14" fmla="*/ 272 w 650"/>
                <a:gd name="T15" fmla="*/ 760 h 908"/>
                <a:gd name="T16" fmla="*/ 325 w 650"/>
                <a:gd name="T17" fmla="*/ 769 h 908"/>
                <a:gd name="T18" fmla="*/ 378 w 650"/>
                <a:gd name="T19" fmla="*/ 760 h 908"/>
                <a:gd name="T20" fmla="*/ 426 w 650"/>
                <a:gd name="T21" fmla="*/ 734 h 908"/>
                <a:gd name="T22" fmla="*/ 462 w 650"/>
                <a:gd name="T23" fmla="*/ 694 h 908"/>
                <a:gd name="T24" fmla="*/ 483 w 650"/>
                <a:gd name="T25" fmla="*/ 645 h 908"/>
                <a:gd name="T26" fmla="*/ 502 w 650"/>
                <a:gd name="T27" fmla="*/ 383 h 908"/>
                <a:gd name="T28" fmla="*/ 440 w 650"/>
                <a:gd name="T29" fmla="*/ 363 h 908"/>
                <a:gd name="T30" fmla="*/ 389 w 650"/>
                <a:gd name="T31" fmla="*/ 336 h 908"/>
                <a:gd name="T32" fmla="*/ 473 w 650"/>
                <a:gd name="T33" fmla="*/ 224 h 908"/>
                <a:gd name="T34" fmla="*/ 481 w 650"/>
                <a:gd name="T35" fmla="*/ 228 h 908"/>
                <a:gd name="T36" fmla="*/ 496 w 650"/>
                <a:gd name="T37" fmla="*/ 236 h 908"/>
                <a:gd name="T38" fmla="*/ 508 w 650"/>
                <a:gd name="T39" fmla="*/ 219 h 908"/>
                <a:gd name="T40" fmla="*/ 489 w 650"/>
                <a:gd name="T41" fmla="*/ 181 h 908"/>
                <a:gd name="T42" fmla="*/ 223 w 650"/>
                <a:gd name="T43" fmla="*/ 142 h 908"/>
                <a:gd name="T44" fmla="*/ 184 w 650"/>
                <a:gd name="T45" fmla="*/ 159 h 908"/>
                <a:gd name="T46" fmla="*/ 155 w 650"/>
                <a:gd name="T47" fmla="*/ 190 h 908"/>
                <a:gd name="T48" fmla="*/ 140 w 650"/>
                <a:gd name="T49" fmla="*/ 231 h 908"/>
                <a:gd name="T50" fmla="*/ 143 w 650"/>
                <a:gd name="T51" fmla="*/ 289 h 908"/>
                <a:gd name="T52" fmla="*/ 213 w 650"/>
                <a:gd name="T53" fmla="*/ 272 h 908"/>
                <a:gd name="T54" fmla="*/ 266 w 650"/>
                <a:gd name="T55" fmla="*/ 250 h 908"/>
                <a:gd name="T56" fmla="*/ 303 w 650"/>
                <a:gd name="T57" fmla="*/ 226 h 908"/>
                <a:gd name="T58" fmla="*/ 325 w 650"/>
                <a:gd name="T59" fmla="*/ 206 h 908"/>
                <a:gd name="T60" fmla="*/ 336 w 650"/>
                <a:gd name="T61" fmla="*/ 193 h 908"/>
                <a:gd name="T62" fmla="*/ 244 w 650"/>
                <a:gd name="T63" fmla="*/ 140 h 908"/>
                <a:gd name="T64" fmla="*/ 406 w 650"/>
                <a:gd name="T65" fmla="*/ 0 h 908"/>
                <a:gd name="T66" fmla="*/ 471 w 650"/>
                <a:gd name="T67" fmla="*/ 10 h 908"/>
                <a:gd name="T68" fmla="*/ 532 w 650"/>
                <a:gd name="T69" fmla="*/ 36 h 908"/>
                <a:gd name="T70" fmla="*/ 584 w 650"/>
                <a:gd name="T71" fmla="*/ 78 h 908"/>
                <a:gd name="T72" fmla="*/ 622 w 650"/>
                <a:gd name="T73" fmla="*/ 133 h 908"/>
                <a:gd name="T74" fmla="*/ 644 w 650"/>
                <a:gd name="T75" fmla="*/ 194 h 908"/>
                <a:gd name="T76" fmla="*/ 650 w 650"/>
                <a:gd name="T77" fmla="*/ 261 h 908"/>
                <a:gd name="T78" fmla="*/ 626 w 650"/>
                <a:gd name="T79" fmla="*/ 627 h 908"/>
                <a:gd name="T80" fmla="*/ 611 w 650"/>
                <a:gd name="T81" fmla="*/ 701 h 908"/>
                <a:gd name="T82" fmla="*/ 580 w 650"/>
                <a:gd name="T83" fmla="*/ 769 h 908"/>
                <a:gd name="T84" fmla="*/ 532 w 650"/>
                <a:gd name="T85" fmla="*/ 827 h 908"/>
                <a:gd name="T86" fmla="*/ 470 w 650"/>
                <a:gd name="T87" fmla="*/ 871 h 908"/>
                <a:gd name="T88" fmla="*/ 399 w 650"/>
                <a:gd name="T89" fmla="*/ 899 h 908"/>
                <a:gd name="T90" fmla="*/ 325 w 650"/>
                <a:gd name="T91" fmla="*/ 908 h 908"/>
                <a:gd name="T92" fmla="*/ 251 w 650"/>
                <a:gd name="T93" fmla="*/ 899 h 908"/>
                <a:gd name="T94" fmla="*/ 180 w 650"/>
                <a:gd name="T95" fmla="*/ 871 h 908"/>
                <a:gd name="T96" fmla="*/ 118 w 650"/>
                <a:gd name="T97" fmla="*/ 827 h 908"/>
                <a:gd name="T98" fmla="*/ 72 w 650"/>
                <a:gd name="T99" fmla="*/ 769 h 908"/>
                <a:gd name="T100" fmla="*/ 40 w 650"/>
                <a:gd name="T101" fmla="*/ 701 h 908"/>
                <a:gd name="T102" fmla="*/ 25 w 650"/>
                <a:gd name="T103" fmla="*/ 627 h 908"/>
                <a:gd name="T104" fmla="*/ 0 w 650"/>
                <a:gd name="T105" fmla="*/ 261 h 908"/>
                <a:gd name="T106" fmla="*/ 6 w 650"/>
                <a:gd name="T107" fmla="*/ 194 h 908"/>
                <a:gd name="T108" fmla="*/ 28 w 650"/>
                <a:gd name="T109" fmla="*/ 133 h 908"/>
                <a:gd name="T110" fmla="*/ 66 w 650"/>
                <a:gd name="T111" fmla="*/ 78 h 908"/>
                <a:gd name="T112" fmla="*/ 118 w 650"/>
                <a:gd name="T113" fmla="*/ 36 h 908"/>
                <a:gd name="T114" fmla="*/ 179 w 650"/>
                <a:gd name="T115" fmla="*/ 10 h 908"/>
                <a:gd name="T116" fmla="*/ 244 w 650"/>
                <a:gd name="T117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50" h="908">
                  <a:moveTo>
                    <a:pt x="389" y="336"/>
                  </a:moveTo>
                  <a:lnTo>
                    <a:pt x="366" y="351"/>
                  </a:lnTo>
                  <a:lnTo>
                    <a:pt x="341" y="367"/>
                  </a:lnTo>
                  <a:lnTo>
                    <a:pt x="311" y="382"/>
                  </a:lnTo>
                  <a:lnTo>
                    <a:pt x="278" y="397"/>
                  </a:lnTo>
                  <a:lnTo>
                    <a:pt x="240" y="410"/>
                  </a:lnTo>
                  <a:lnTo>
                    <a:pt x="198" y="420"/>
                  </a:lnTo>
                  <a:lnTo>
                    <a:pt x="151" y="429"/>
                  </a:lnTo>
                  <a:lnTo>
                    <a:pt x="164" y="618"/>
                  </a:lnTo>
                  <a:lnTo>
                    <a:pt x="168" y="645"/>
                  </a:lnTo>
                  <a:lnTo>
                    <a:pt x="177" y="671"/>
                  </a:lnTo>
                  <a:lnTo>
                    <a:pt x="188" y="694"/>
                  </a:lnTo>
                  <a:lnTo>
                    <a:pt x="205" y="715"/>
                  </a:lnTo>
                  <a:lnTo>
                    <a:pt x="224" y="734"/>
                  </a:lnTo>
                  <a:lnTo>
                    <a:pt x="248" y="749"/>
                  </a:lnTo>
                  <a:lnTo>
                    <a:pt x="272" y="760"/>
                  </a:lnTo>
                  <a:lnTo>
                    <a:pt x="299" y="767"/>
                  </a:lnTo>
                  <a:lnTo>
                    <a:pt x="325" y="769"/>
                  </a:lnTo>
                  <a:lnTo>
                    <a:pt x="352" y="767"/>
                  </a:lnTo>
                  <a:lnTo>
                    <a:pt x="378" y="760"/>
                  </a:lnTo>
                  <a:lnTo>
                    <a:pt x="404" y="749"/>
                  </a:lnTo>
                  <a:lnTo>
                    <a:pt x="426" y="734"/>
                  </a:lnTo>
                  <a:lnTo>
                    <a:pt x="446" y="715"/>
                  </a:lnTo>
                  <a:lnTo>
                    <a:pt x="462" y="694"/>
                  </a:lnTo>
                  <a:lnTo>
                    <a:pt x="475" y="671"/>
                  </a:lnTo>
                  <a:lnTo>
                    <a:pt x="483" y="645"/>
                  </a:lnTo>
                  <a:lnTo>
                    <a:pt x="487" y="618"/>
                  </a:lnTo>
                  <a:lnTo>
                    <a:pt x="502" y="383"/>
                  </a:lnTo>
                  <a:lnTo>
                    <a:pt x="468" y="373"/>
                  </a:lnTo>
                  <a:lnTo>
                    <a:pt x="440" y="363"/>
                  </a:lnTo>
                  <a:lnTo>
                    <a:pt x="417" y="352"/>
                  </a:lnTo>
                  <a:lnTo>
                    <a:pt x="389" y="336"/>
                  </a:lnTo>
                  <a:close/>
                  <a:moveTo>
                    <a:pt x="489" y="181"/>
                  </a:moveTo>
                  <a:lnTo>
                    <a:pt x="473" y="224"/>
                  </a:lnTo>
                  <a:lnTo>
                    <a:pt x="477" y="226"/>
                  </a:lnTo>
                  <a:lnTo>
                    <a:pt x="481" y="228"/>
                  </a:lnTo>
                  <a:lnTo>
                    <a:pt x="486" y="232"/>
                  </a:lnTo>
                  <a:lnTo>
                    <a:pt x="496" y="236"/>
                  </a:lnTo>
                  <a:lnTo>
                    <a:pt x="511" y="240"/>
                  </a:lnTo>
                  <a:lnTo>
                    <a:pt x="508" y="219"/>
                  </a:lnTo>
                  <a:lnTo>
                    <a:pt x="500" y="200"/>
                  </a:lnTo>
                  <a:lnTo>
                    <a:pt x="489" y="181"/>
                  </a:lnTo>
                  <a:close/>
                  <a:moveTo>
                    <a:pt x="244" y="140"/>
                  </a:moveTo>
                  <a:lnTo>
                    <a:pt x="223" y="142"/>
                  </a:lnTo>
                  <a:lnTo>
                    <a:pt x="203" y="149"/>
                  </a:lnTo>
                  <a:lnTo>
                    <a:pt x="184" y="159"/>
                  </a:lnTo>
                  <a:lnTo>
                    <a:pt x="168" y="173"/>
                  </a:lnTo>
                  <a:lnTo>
                    <a:pt x="155" y="190"/>
                  </a:lnTo>
                  <a:lnTo>
                    <a:pt x="146" y="209"/>
                  </a:lnTo>
                  <a:lnTo>
                    <a:pt x="140" y="231"/>
                  </a:lnTo>
                  <a:lnTo>
                    <a:pt x="139" y="252"/>
                  </a:lnTo>
                  <a:lnTo>
                    <a:pt x="143" y="289"/>
                  </a:lnTo>
                  <a:lnTo>
                    <a:pt x="180" y="281"/>
                  </a:lnTo>
                  <a:lnTo>
                    <a:pt x="213" y="272"/>
                  </a:lnTo>
                  <a:lnTo>
                    <a:pt x="241" y="261"/>
                  </a:lnTo>
                  <a:lnTo>
                    <a:pt x="266" y="250"/>
                  </a:lnTo>
                  <a:lnTo>
                    <a:pt x="286" y="238"/>
                  </a:lnTo>
                  <a:lnTo>
                    <a:pt x="303" y="226"/>
                  </a:lnTo>
                  <a:lnTo>
                    <a:pt x="315" y="216"/>
                  </a:lnTo>
                  <a:lnTo>
                    <a:pt x="325" y="206"/>
                  </a:lnTo>
                  <a:lnTo>
                    <a:pt x="331" y="199"/>
                  </a:lnTo>
                  <a:lnTo>
                    <a:pt x="336" y="193"/>
                  </a:lnTo>
                  <a:lnTo>
                    <a:pt x="356" y="140"/>
                  </a:lnTo>
                  <a:lnTo>
                    <a:pt x="244" y="140"/>
                  </a:lnTo>
                  <a:close/>
                  <a:moveTo>
                    <a:pt x="244" y="0"/>
                  </a:moveTo>
                  <a:lnTo>
                    <a:pt x="406" y="0"/>
                  </a:lnTo>
                  <a:lnTo>
                    <a:pt x="440" y="4"/>
                  </a:lnTo>
                  <a:lnTo>
                    <a:pt x="471" y="10"/>
                  </a:lnTo>
                  <a:lnTo>
                    <a:pt x="503" y="21"/>
                  </a:lnTo>
                  <a:lnTo>
                    <a:pt x="532" y="36"/>
                  </a:lnTo>
                  <a:lnTo>
                    <a:pt x="559" y="56"/>
                  </a:lnTo>
                  <a:lnTo>
                    <a:pt x="584" y="78"/>
                  </a:lnTo>
                  <a:lnTo>
                    <a:pt x="605" y="104"/>
                  </a:lnTo>
                  <a:lnTo>
                    <a:pt x="622" y="133"/>
                  </a:lnTo>
                  <a:lnTo>
                    <a:pt x="636" y="163"/>
                  </a:lnTo>
                  <a:lnTo>
                    <a:pt x="644" y="194"/>
                  </a:lnTo>
                  <a:lnTo>
                    <a:pt x="650" y="227"/>
                  </a:lnTo>
                  <a:lnTo>
                    <a:pt x="650" y="261"/>
                  </a:lnTo>
                  <a:lnTo>
                    <a:pt x="645" y="334"/>
                  </a:lnTo>
                  <a:lnTo>
                    <a:pt x="626" y="627"/>
                  </a:lnTo>
                  <a:lnTo>
                    <a:pt x="621" y="665"/>
                  </a:lnTo>
                  <a:lnTo>
                    <a:pt x="611" y="701"/>
                  </a:lnTo>
                  <a:lnTo>
                    <a:pt x="598" y="736"/>
                  </a:lnTo>
                  <a:lnTo>
                    <a:pt x="580" y="769"/>
                  </a:lnTo>
                  <a:lnTo>
                    <a:pt x="557" y="799"/>
                  </a:lnTo>
                  <a:lnTo>
                    <a:pt x="532" y="827"/>
                  </a:lnTo>
                  <a:lnTo>
                    <a:pt x="503" y="851"/>
                  </a:lnTo>
                  <a:lnTo>
                    <a:pt x="470" y="871"/>
                  </a:lnTo>
                  <a:lnTo>
                    <a:pt x="435" y="887"/>
                  </a:lnTo>
                  <a:lnTo>
                    <a:pt x="399" y="899"/>
                  </a:lnTo>
                  <a:lnTo>
                    <a:pt x="362" y="906"/>
                  </a:lnTo>
                  <a:lnTo>
                    <a:pt x="325" y="908"/>
                  </a:lnTo>
                  <a:lnTo>
                    <a:pt x="288" y="906"/>
                  </a:lnTo>
                  <a:lnTo>
                    <a:pt x="251" y="899"/>
                  </a:lnTo>
                  <a:lnTo>
                    <a:pt x="215" y="887"/>
                  </a:lnTo>
                  <a:lnTo>
                    <a:pt x="180" y="871"/>
                  </a:lnTo>
                  <a:lnTo>
                    <a:pt x="148" y="851"/>
                  </a:lnTo>
                  <a:lnTo>
                    <a:pt x="118" y="827"/>
                  </a:lnTo>
                  <a:lnTo>
                    <a:pt x="93" y="799"/>
                  </a:lnTo>
                  <a:lnTo>
                    <a:pt x="72" y="769"/>
                  </a:lnTo>
                  <a:lnTo>
                    <a:pt x="53" y="736"/>
                  </a:lnTo>
                  <a:lnTo>
                    <a:pt x="40" y="701"/>
                  </a:lnTo>
                  <a:lnTo>
                    <a:pt x="30" y="665"/>
                  </a:lnTo>
                  <a:lnTo>
                    <a:pt x="25" y="627"/>
                  </a:lnTo>
                  <a:lnTo>
                    <a:pt x="8" y="371"/>
                  </a:lnTo>
                  <a:lnTo>
                    <a:pt x="0" y="261"/>
                  </a:lnTo>
                  <a:lnTo>
                    <a:pt x="1" y="227"/>
                  </a:lnTo>
                  <a:lnTo>
                    <a:pt x="6" y="194"/>
                  </a:lnTo>
                  <a:lnTo>
                    <a:pt x="15" y="163"/>
                  </a:lnTo>
                  <a:lnTo>
                    <a:pt x="28" y="133"/>
                  </a:lnTo>
                  <a:lnTo>
                    <a:pt x="45" y="104"/>
                  </a:lnTo>
                  <a:lnTo>
                    <a:pt x="66" y="78"/>
                  </a:lnTo>
                  <a:lnTo>
                    <a:pt x="91" y="56"/>
                  </a:lnTo>
                  <a:lnTo>
                    <a:pt x="118" y="36"/>
                  </a:lnTo>
                  <a:lnTo>
                    <a:pt x="148" y="21"/>
                  </a:lnTo>
                  <a:lnTo>
                    <a:pt x="179" y="10"/>
                  </a:lnTo>
                  <a:lnTo>
                    <a:pt x="212" y="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9" name="Freeform 302"/>
            <p:cNvSpPr>
              <a:spLocks noEditPoints="1"/>
            </p:cNvSpPr>
            <p:nvPr/>
          </p:nvSpPr>
          <p:spPr bwMode="auto">
            <a:xfrm>
              <a:off x="3527425" y="3611563"/>
              <a:ext cx="233363" cy="95250"/>
            </a:xfrm>
            <a:custGeom>
              <a:avLst/>
              <a:gdLst>
                <a:gd name="T0" fmla="*/ 443 w 1468"/>
                <a:gd name="T1" fmla="*/ 141 h 600"/>
                <a:gd name="T2" fmla="*/ 373 w 1468"/>
                <a:gd name="T3" fmla="*/ 155 h 600"/>
                <a:gd name="T4" fmla="*/ 299 w 1468"/>
                <a:gd name="T5" fmla="*/ 192 h 600"/>
                <a:gd name="T6" fmla="*/ 237 w 1468"/>
                <a:gd name="T7" fmla="*/ 247 h 600"/>
                <a:gd name="T8" fmla="*/ 191 w 1468"/>
                <a:gd name="T9" fmla="*/ 316 h 600"/>
                <a:gd name="T10" fmla="*/ 165 w 1468"/>
                <a:gd name="T11" fmla="*/ 395 h 600"/>
                <a:gd name="T12" fmla="*/ 1315 w 1468"/>
                <a:gd name="T13" fmla="*/ 461 h 600"/>
                <a:gd name="T14" fmla="*/ 1293 w 1468"/>
                <a:gd name="T15" fmla="*/ 354 h 600"/>
                <a:gd name="T16" fmla="*/ 1257 w 1468"/>
                <a:gd name="T17" fmla="*/ 280 h 600"/>
                <a:gd name="T18" fmla="*/ 1203 w 1468"/>
                <a:gd name="T19" fmla="*/ 217 h 600"/>
                <a:gd name="T20" fmla="*/ 1134 w 1468"/>
                <a:gd name="T21" fmla="*/ 171 h 600"/>
                <a:gd name="T22" fmla="*/ 1054 w 1468"/>
                <a:gd name="T23" fmla="*/ 145 h 600"/>
                <a:gd name="T24" fmla="*/ 996 w 1468"/>
                <a:gd name="T25" fmla="*/ 140 h 600"/>
                <a:gd name="T26" fmla="*/ 784 w 1468"/>
                <a:gd name="T27" fmla="*/ 301 h 600"/>
                <a:gd name="T28" fmla="*/ 752 w 1468"/>
                <a:gd name="T29" fmla="*/ 319 h 600"/>
                <a:gd name="T30" fmla="*/ 717 w 1468"/>
                <a:gd name="T31" fmla="*/ 319 h 600"/>
                <a:gd name="T32" fmla="*/ 685 w 1468"/>
                <a:gd name="T33" fmla="*/ 301 h 600"/>
                <a:gd name="T34" fmla="*/ 472 w 1468"/>
                <a:gd name="T35" fmla="*/ 140 h 600"/>
                <a:gd name="T36" fmla="*/ 553 w 1468"/>
                <a:gd name="T37" fmla="*/ 0 h 600"/>
                <a:gd name="T38" fmla="*/ 588 w 1468"/>
                <a:gd name="T39" fmla="*/ 9 h 600"/>
                <a:gd name="T40" fmla="*/ 734 w 1468"/>
                <a:gd name="T41" fmla="*/ 153 h 600"/>
                <a:gd name="T42" fmla="*/ 882 w 1468"/>
                <a:gd name="T43" fmla="*/ 9 h 600"/>
                <a:gd name="T44" fmla="*/ 917 w 1468"/>
                <a:gd name="T45" fmla="*/ 0 h 600"/>
                <a:gd name="T46" fmla="*/ 1039 w 1468"/>
                <a:gd name="T47" fmla="*/ 2 h 600"/>
                <a:gd name="T48" fmla="*/ 1129 w 1468"/>
                <a:gd name="T49" fmla="*/ 20 h 600"/>
                <a:gd name="T50" fmla="*/ 1220 w 1468"/>
                <a:gd name="T51" fmla="*/ 59 h 600"/>
                <a:gd name="T52" fmla="*/ 1298 w 1468"/>
                <a:gd name="T53" fmla="*/ 116 h 600"/>
                <a:gd name="T54" fmla="*/ 1363 w 1468"/>
                <a:gd name="T55" fmla="*/ 189 h 600"/>
                <a:gd name="T56" fmla="*/ 1412 w 1468"/>
                <a:gd name="T57" fmla="*/ 275 h 600"/>
                <a:gd name="T58" fmla="*/ 1441 w 1468"/>
                <a:gd name="T59" fmla="*/ 371 h 600"/>
                <a:gd name="T60" fmla="*/ 1467 w 1468"/>
                <a:gd name="T61" fmla="*/ 518 h 600"/>
                <a:gd name="T62" fmla="*/ 1466 w 1468"/>
                <a:gd name="T63" fmla="*/ 548 h 600"/>
                <a:gd name="T64" fmla="*/ 1452 w 1468"/>
                <a:gd name="T65" fmla="*/ 574 h 600"/>
                <a:gd name="T66" fmla="*/ 1428 w 1468"/>
                <a:gd name="T67" fmla="*/ 593 h 600"/>
                <a:gd name="T68" fmla="*/ 1398 w 1468"/>
                <a:gd name="T69" fmla="*/ 600 h 600"/>
                <a:gd name="T70" fmla="*/ 55 w 1468"/>
                <a:gd name="T71" fmla="*/ 598 h 600"/>
                <a:gd name="T72" fmla="*/ 28 w 1468"/>
                <a:gd name="T73" fmla="*/ 585 h 600"/>
                <a:gd name="T74" fmla="*/ 8 w 1468"/>
                <a:gd name="T75" fmla="*/ 562 h 600"/>
                <a:gd name="T76" fmla="*/ 0 w 1468"/>
                <a:gd name="T77" fmla="*/ 533 h 600"/>
                <a:gd name="T78" fmla="*/ 29 w 1468"/>
                <a:gd name="T79" fmla="*/ 371 h 600"/>
                <a:gd name="T80" fmla="*/ 57 w 1468"/>
                <a:gd name="T81" fmla="*/ 275 h 600"/>
                <a:gd name="T82" fmla="*/ 105 w 1468"/>
                <a:gd name="T83" fmla="*/ 189 h 600"/>
                <a:gd name="T84" fmla="*/ 170 w 1468"/>
                <a:gd name="T85" fmla="*/ 116 h 600"/>
                <a:gd name="T86" fmla="*/ 249 w 1468"/>
                <a:gd name="T87" fmla="*/ 59 h 600"/>
                <a:gd name="T88" fmla="*/ 339 w 1468"/>
                <a:gd name="T89" fmla="*/ 20 h 600"/>
                <a:gd name="T90" fmla="*/ 430 w 1468"/>
                <a:gd name="T91" fmla="*/ 2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68" h="600">
                  <a:moveTo>
                    <a:pt x="472" y="140"/>
                  </a:moveTo>
                  <a:lnTo>
                    <a:pt x="443" y="141"/>
                  </a:lnTo>
                  <a:lnTo>
                    <a:pt x="414" y="145"/>
                  </a:lnTo>
                  <a:lnTo>
                    <a:pt x="373" y="155"/>
                  </a:lnTo>
                  <a:lnTo>
                    <a:pt x="334" y="171"/>
                  </a:lnTo>
                  <a:lnTo>
                    <a:pt x="299" y="192"/>
                  </a:lnTo>
                  <a:lnTo>
                    <a:pt x="266" y="217"/>
                  </a:lnTo>
                  <a:lnTo>
                    <a:pt x="237" y="247"/>
                  </a:lnTo>
                  <a:lnTo>
                    <a:pt x="212" y="280"/>
                  </a:lnTo>
                  <a:lnTo>
                    <a:pt x="191" y="316"/>
                  </a:lnTo>
                  <a:lnTo>
                    <a:pt x="176" y="354"/>
                  </a:lnTo>
                  <a:lnTo>
                    <a:pt x="165" y="395"/>
                  </a:lnTo>
                  <a:lnTo>
                    <a:pt x="154" y="461"/>
                  </a:lnTo>
                  <a:lnTo>
                    <a:pt x="1315" y="461"/>
                  </a:lnTo>
                  <a:lnTo>
                    <a:pt x="1304" y="395"/>
                  </a:lnTo>
                  <a:lnTo>
                    <a:pt x="1293" y="354"/>
                  </a:lnTo>
                  <a:lnTo>
                    <a:pt x="1277" y="316"/>
                  </a:lnTo>
                  <a:lnTo>
                    <a:pt x="1257" y="280"/>
                  </a:lnTo>
                  <a:lnTo>
                    <a:pt x="1232" y="247"/>
                  </a:lnTo>
                  <a:lnTo>
                    <a:pt x="1203" y="217"/>
                  </a:lnTo>
                  <a:lnTo>
                    <a:pt x="1170" y="192"/>
                  </a:lnTo>
                  <a:lnTo>
                    <a:pt x="1134" y="171"/>
                  </a:lnTo>
                  <a:lnTo>
                    <a:pt x="1096" y="155"/>
                  </a:lnTo>
                  <a:lnTo>
                    <a:pt x="1054" y="145"/>
                  </a:lnTo>
                  <a:lnTo>
                    <a:pt x="1026" y="141"/>
                  </a:lnTo>
                  <a:lnTo>
                    <a:pt x="996" y="140"/>
                  </a:lnTo>
                  <a:lnTo>
                    <a:pt x="945" y="140"/>
                  </a:lnTo>
                  <a:lnTo>
                    <a:pt x="784" y="301"/>
                  </a:lnTo>
                  <a:lnTo>
                    <a:pt x="769" y="312"/>
                  </a:lnTo>
                  <a:lnTo>
                    <a:pt x="752" y="319"/>
                  </a:lnTo>
                  <a:lnTo>
                    <a:pt x="734" y="321"/>
                  </a:lnTo>
                  <a:lnTo>
                    <a:pt x="717" y="319"/>
                  </a:lnTo>
                  <a:lnTo>
                    <a:pt x="700" y="312"/>
                  </a:lnTo>
                  <a:lnTo>
                    <a:pt x="685" y="301"/>
                  </a:lnTo>
                  <a:lnTo>
                    <a:pt x="524" y="140"/>
                  </a:lnTo>
                  <a:lnTo>
                    <a:pt x="472" y="140"/>
                  </a:lnTo>
                  <a:close/>
                  <a:moveTo>
                    <a:pt x="472" y="0"/>
                  </a:moveTo>
                  <a:lnTo>
                    <a:pt x="553" y="0"/>
                  </a:lnTo>
                  <a:lnTo>
                    <a:pt x="571" y="3"/>
                  </a:lnTo>
                  <a:lnTo>
                    <a:pt x="588" y="9"/>
                  </a:lnTo>
                  <a:lnTo>
                    <a:pt x="601" y="21"/>
                  </a:lnTo>
                  <a:lnTo>
                    <a:pt x="734" y="153"/>
                  </a:lnTo>
                  <a:lnTo>
                    <a:pt x="867" y="21"/>
                  </a:lnTo>
                  <a:lnTo>
                    <a:pt x="882" y="9"/>
                  </a:lnTo>
                  <a:lnTo>
                    <a:pt x="898" y="3"/>
                  </a:lnTo>
                  <a:lnTo>
                    <a:pt x="917" y="0"/>
                  </a:lnTo>
                  <a:lnTo>
                    <a:pt x="996" y="0"/>
                  </a:lnTo>
                  <a:lnTo>
                    <a:pt x="1039" y="2"/>
                  </a:lnTo>
                  <a:lnTo>
                    <a:pt x="1080" y="8"/>
                  </a:lnTo>
                  <a:lnTo>
                    <a:pt x="1129" y="20"/>
                  </a:lnTo>
                  <a:lnTo>
                    <a:pt x="1175" y="37"/>
                  </a:lnTo>
                  <a:lnTo>
                    <a:pt x="1220" y="59"/>
                  </a:lnTo>
                  <a:lnTo>
                    <a:pt x="1260" y="85"/>
                  </a:lnTo>
                  <a:lnTo>
                    <a:pt x="1298" y="116"/>
                  </a:lnTo>
                  <a:lnTo>
                    <a:pt x="1333" y="151"/>
                  </a:lnTo>
                  <a:lnTo>
                    <a:pt x="1363" y="189"/>
                  </a:lnTo>
                  <a:lnTo>
                    <a:pt x="1390" y="231"/>
                  </a:lnTo>
                  <a:lnTo>
                    <a:pt x="1412" y="275"/>
                  </a:lnTo>
                  <a:lnTo>
                    <a:pt x="1429" y="322"/>
                  </a:lnTo>
                  <a:lnTo>
                    <a:pt x="1441" y="371"/>
                  </a:lnTo>
                  <a:lnTo>
                    <a:pt x="1441" y="371"/>
                  </a:lnTo>
                  <a:lnTo>
                    <a:pt x="1467" y="518"/>
                  </a:lnTo>
                  <a:lnTo>
                    <a:pt x="1468" y="533"/>
                  </a:lnTo>
                  <a:lnTo>
                    <a:pt x="1466" y="548"/>
                  </a:lnTo>
                  <a:lnTo>
                    <a:pt x="1461" y="562"/>
                  </a:lnTo>
                  <a:lnTo>
                    <a:pt x="1452" y="574"/>
                  </a:lnTo>
                  <a:lnTo>
                    <a:pt x="1441" y="585"/>
                  </a:lnTo>
                  <a:lnTo>
                    <a:pt x="1428" y="593"/>
                  </a:lnTo>
                  <a:lnTo>
                    <a:pt x="1414" y="598"/>
                  </a:lnTo>
                  <a:lnTo>
                    <a:pt x="1398" y="600"/>
                  </a:lnTo>
                  <a:lnTo>
                    <a:pt x="70" y="600"/>
                  </a:lnTo>
                  <a:lnTo>
                    <a:pt x="55" y="598"/>
                  </a:lnTo>
                  <a:lnTo>
                    <a:pt x="40" y="593"/>
                  </a:lnTo>
                  <a:lnTo>
                    <a:pt x="28" y="585"/>
                  </a:lnTo>
                  <a:lnTo>
                    <a:pt x="17" y="574"/>
                  </a:lnTo>
                  <a:lnTo>
                    <a:pt x="8" y="562"/>
                  </a:lnTo>
                  <a:lnTo>
                    <a:pt x="3" y="548"/>
                  </a:lnTo>
                  <a:lnTo>
                    <a:pt x="0" y="533"/>
                  </a:lnTo>
                  <a:lnTo>
                    <a:pt x="1" y="518"/>
                  </a:lnTo>
                  <a:lnTo>
                    <a:pt x="29" y="371"/>
                  </a:lnTo>
                  <a:lnTo>
                    <a:pt x="40" y="322"/>
                  </a:lnTo>
                  <a:lnTo>
                    <a:pt x="57" y="275"/>
                  </a:lnTo>
                  <a:lnTo>
                    <a:pt x="78" y="231"/>
                  </a:lnTo>
                  <a:lnTo>
                    <a:pt x="105" y="189"/>
                  </a:lnTo>
                  <a:lnTo>
                    <a:pt x="136" y="151"/>
                  </a:lnTo>
                  <a:lnTo>
                    <a:pt x="170" y="116"/>
                  </a:lnTo>
                  <a:lnTo>
                    <a:pt x="208" y="85"/>
                  </a:lnTo>
                  <a:lnTo>
                    <a:pt x="249" y="59"/>
                  </a:lnTo>
                  <a:lnTo>
                    <a:pt x="293" y="37"/>
                  </a:lnTo>
                  <a:lnTo>
                    <a:pt x="339" y="20"/>
                  </a:lnTo>
                  <a:lnTo>
                    <a:pt x="388" y="8"/>
                  </a:lnTo>
                  <a:lnTo>
                    <a:pt x="430" y="2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0" name="Freeform 303"/>
            <p:cNvSpPr>
              <a:spLocks noEditPoints="1"/>
            </p:cNvSpPr>
            <p:nvPr/>
          </p:nvSpPr>
          <p:spPr bwMode="auto">
            <a:xfrm>
              <a:off x="3887788" y="3770313"/>
              <a:ext cx="103188" cy="144463"/>
            </a:xfrm>
            <a:custGeom>
              <a:avLst/>
              <a:gdLst>
                <a:gd name="T0" fmla="*/ 366 w 649"/>
                <a:gd name="T1" fmla="*/ 350 h 906"/>
                <a:gd name="T2" fmla="*/ 311 w 649"/>
                <a:gd name="T3" fmla="*/ 380 h 906"/>
                <a:gd name="T4" fmla="*/ 240 w 649"/>
                <a:gd name="T5" fmla="*/ 408 h 906"/>
                <a:gd name="T6" fmla="*/ 151 w 649"/>
                <a:gd name="T7" fmla="*/ 427 h 906"/>
                <a:gd name="T8" fmla="*/ 168 w 649"/>
                <a:gd name="T9" fmla="*/ 643 h 906"/>
                <a:gd name="T10" fmla="*/ 188 w 649"/>
                <a:gd name="T11" fmla="*/ 692 h 906"/>
                <a:gd name="T12" fmla="*/ 224 w 649"/>
                <a:gd name="T13" fmla="*/ 732 h 906"/>
                <a:gd name="T14" fmla="*/ 272 w 649"/>
                <a:gd name="T15" fmla="*/ 759 h 906"/>
                <a:gd name="T16" fmla="*/ 325 w 649"/>
                <a:gd name="T17" fmla="*/ 767 h 906"/>
                <a:gd name="T18" fmla="*/ 378 w 649"/>
                <a:gd name="T19" fmla="*/ 759 h 906"/>
                <a:gd name="T20" fmla="*/ 426 w 649"/>
                <a:gd name="T21" fmla="*/ 732 h 906"/>
                <a:gd name="T22" fmla="*/ 462 w 649"/>
                <a:gd name="T23" fmla="*/ 692 h 906"/>
                <a:gd name="T24" fmla="*/ 483 w 649"/>
                <a:gd name="T25" fmla="*/ 643 h 906"/>
                <a:gd name="T26" fmla="*/ 502 w 649"/>
                <a:gd name="T27" fmla="*/ 381 h 906"/>
                <a:gd name="T28" fmla="*/ 439 w 649"/>
                <a:gd name="T29" fmla="*/ 361 h 906"/>
                <a:gd name="T30" fmla="*/ 388 w 649"/>
                <a:gd name="T31" fmla="*/ 334 h 906"/>
                <a:gd name="T32" fmla="*/ 472 w 649"/>
                <a:gd name="T33" fmla="*/ 222 h 906"/>
                <a:gd name="T34" fmla="*/ 481 w 649"/>
                <a:gd name="T35" fmla="*/ 228 h 906"/>
                <a:gd name="T36" fmla="*/ 496 w 649"/>
                <a:gd name="T37" fmla="*/ 234 h 906"/>
                <a:gd name="T38" fmla="*/ 507 w 649"/>
                <a:gd name="T39" fmla="*/ 218 h 906"/>
                <a:gd name="T40" fmla="*/ 489 w 649"/>
                <a:gd name="T41" fmla="*/ 180 h 906"/>
                <a:gd name="T42" fmla="*/ 223 w 649"/>
                <a:gd name="T43" fmla="*/ 141 h 906"/>
                <a:gd name="T44" fmla="*/ 184 w 649"/>
                <a:gd name="T45" fmla="*/ 158 h 906"/>
                <a:gd name="T46" fmla="*/ 155 w 649"/>
                <a:gd name="T47" fmla="*/ 188 h 906"/>
                <a:gd name="T48" fmla="*/ 140 w 649"/>
                <a:gd name="T49" fmla="*/ 229 h 906"/>
                <a:gd name="T50" fmla="*/ 142 w 649"/>
                <a:gd name="T51" fmla="*/ 288 h 906"/>
                <a:gd name="T52" fmla="*/ 212 w 649"/>
                <a:gd name="T53" fmla="*/ 270 h 906"/>
                <a:gd name="T54" fmla="*/ 265 w 649"/>
                <a:gd name="T55" fmla="*/ 248 h 906"/>
                <a:gd name="T56" fmla="*/ 301 w 649"/>
                <a:gd name="T57" fmla="*/ 224 h 906"/>
                <a:gd name="T58" fmla="*/ 325 w 649"/>
                <a:gd name="T59" fmla="*/ 204 h 906"/>
                <a:gd name="T60" fmla="*/ 335 w 649"/>
                <a:gd name="T61" fmla="*/ 192 h 906"/>
                <a:gd name="T62" fmla="*/ 244 w 649"/>
                <a:gd name="T63" fmla="*/ 139 h 906"/>
                <a:gd name="T64" fmla="*/ 405 w 649"/>
                <a:gd name="T65" fmla="*/ 0 h 906"/>
                <a:gd name="T66" fmla="*/ 471 w 649"/>
                <a:gd name="T67" fmla="*/ 8 h 906"/>
                <a:gd name="T68" fmla="*/ 532 w 649"/>
                <a:gd name="T69" fmla="*/ 35 h 906"/>
                <a:gd name="T70" fmla="*/ 584 w 649"/>
                <a:gd name="T71" fmla="*/ 76 h 906"/>
                <a:gd name="T72" fmla="*/ 622 w 649"/>
                <a:gd name="T73" fmla="*/ 131 h 906"/>
                <a:gd name="T74" fmla="*/ 644 w 649"/>
                <a:gd name="T75" fmla="*/ 193 h 906"/>
                <a:gd name="T76" fmla="*/ 649 w 649"/>
                <a:gd name="T77" fmla="*/ 259 h 906"/>
                <a:gd name="T78" fmla="*/ 626 w 649"/>
                <a:gd name="T79" fmla="*/ 625 h 906"/>
                <a:gd name="T80" fmla="*/ 611 w 649"/>
                <a:gd name="T81" fmla="*/ 700 h 906"/>
                <a:gd name="T82" fmla="*/ 579 w 649"/>
                <a:gd name="T83" fmla="*/ 767 h 906"/>
                <a:gd name="T84" fmla="*/ 532 w 649"/>
                <a:gd name="T85" fmla="*/ 825 h 906"/>
                <a:gd name="T86" fmla="*/ 470 w 649"/>
                <a:gd name="T87" fmla="*/ 869 h 906"/>
                <a:gd name="T88" fmla="*/ 399 w 649"/>
                <a:gd name="T89" fmla="*/ 898 h 906"/>
                <a:gd name="T90" fmla="*/ 325 w 649"/>
                <a:gd name="T91" fmla="*/ 906 h 906"/>
                <a:gd name="T92" fmla="*/ 251 w 649"/>
                <a:gd name="T93" fmla="*/ 898 h 906"/>
                <a:gd name="T94" fmla="*/ 179 w 649"/>
                <a:gd name="T95" fmla="*/ 869 h 906"/>
                <a:gd name="T96" fmla="*/ 118 w 649"/>
                <a:gd name="T97" fmla="*/ 825 h 906"/>
                <a:gd name="T98" fmla="*/ 71 w 649"/>
                <a:gd name="T99" fmla="*/ 767 h 906"/>
                <a:gd name="T100" fmla="*/ 38 w 649"/>
                <a:gd name="T101" fmla="*/ 700 h 906"/>
                <a:gd name="T102" fmla="*/ 25 w 649"/>
                <a:gd name="T103" fmla="*/ 625 h 906"/>
                <a:gd name="T104" fmla="*/ 0 w 649"/>
                <a:gd name="T105" fmla="*/ 259 h 906"/>
                <a:gd name="T106" fmla="*/ 6 w 649"/>
                <a:gd name="T107" fmla="*/ 193 h 906"/>
                <a:gd name="T108" fmla="*/ 28 w 649"/>
                <a:gd name="T109" fmla="*/ 131 h 906"/>
                <a:gd name="T110" fmla="*/ 66 w 649"/>
                <a:gd name="T111" fmla="*/ 76 h 906"/>
                <a:gd name="T112" fmla="*/ 118 w 649"/>
                <a:gd name="T113" fmla="*/ 35 h 906"/>
                <a:gd name="T114" fmla="*/ 178 w 649"/>
                <a:gd name="T115" fmla="*/ 8 h 906"/>
                <a:gd name="T116" fmla="*/ 244 w 649"/>
                <a:gd name="T117" fmla="*/ 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49" h="906">
                  <a:moveTo>
                    <a:pt x="388" y="334"/>
                  </a:moveTo>
                  <a:lnTo>
                    <a:pt x="366" y="350"/>
                  </a:lnTo>
                  <a:lnTo>
                    <a:pt x="341" y="365"/>
                  </a:lnTo>
                  <a:lnTo>
                    <a:pt x="311" y="380"/>
                  </a:lnTo>
                  <a:lnTo>
                    <a:pt x="277" y="395"/>
                  </a:lnTo>
                  <a:lnTo>
                    <a:pt x="240" y="408"/>
                  </a:lnTo>
                  <a:lnTo>
                    <a:pt x="198" y="419"/>
                  </a:lnTo>
                  <a:lnTo>
                    <a:pt x="151" y="427"/>
                  </a:lnTo>
                  <a:lnTo>
                    <a:pt x="164" y="616"/>
                  </a:lnTo>
                  <a:lnTo>
                    <a:pt x="168" y="643"/>
                  </a:lnTo>
                  <a:lnTo>
                    <a:pt x="176" y="669"/>
                  </a:lnTo>
                  <a:lnTo>
                    <a:pt x="188" y="692"/>
                  </a:lnTo>
                  <a:lnTo>
                    <a:pt x="205" y="713"/>
                  </a:lnTo>
                  <a:lnTo>
                    <a:pt x="224" y="732"/>
                  </a:lnTo>
                  <a:lnTo>
                    <a:pt x="247" y="747"/>
                  </a:lnTo>
                  <a:lnTo>
                    <a:pt x="272" y="759"/>
                  </a:lnTo>
                  <a:lnTo>
                    <a:pt x="298" y="765"/>
                  </a:lnTo>
                  <a:lnTo>
                    <a:pt x="325" y="767"/>
                  </a:lnTo>
                  <a:lnTo>
                    <a:pt x="351" y="765"/>
                  </a:lnTo>
                  <a:lnTo>
                    <a:pt x="378" y="759"/>
                  </a:lnTo>
                  <a:lnTo>
                    <a:pt x="403" y="747"/>
                  </a:lnTo>
                  <a:lnTo>
                    <a:pt x="426" y="732"/>
                  </a:lnTo>
                  <a:lnTo>
                    <a:pt x="446" y="713"/>
                  </a:lnTo>
                  <a:lnTo>
                    <a:pt x="462" y="692"/>
                  </a:lnTo>
                  <a:lnTo>
                    <a:pt x="474" y="669"/>
                  </a:lnTo>
                  <a:lnTo>
                    <a:pt x="483" y="643"/>
                  </a:lnTo>
                  <a:lnTo>
                    <a:pt x="487" y="616"/>
                  </a:lnTo>
                  <a:lnTo>
                    <a:pt x="502" y="381"/>
                  </a:lnTo>
                  <a:lnTo>
                    <a:pt x="468" y="371"/>
                  </a:lnTo>
                  <a:lnTo>
                    <a:pt x="439" y="361"/>
                  </a:lnTo>
                  <a:lnTo>
                    <a:pt x="417" y="351"/>
                  </a:lnTo>
                  <a:lnTo>
                    <a:pt x="388" y="334"/>
                  </a:lnTo>
                  <a:close/>
                  <a:moveTo>
                    <a:pt x="489" y="180"/>
                  </a:moveTo>
                  <a:lnTo>
                    <a:pt x="472" y="222"/>
                  </a:lnTo>
                  <a:lnTo>
                    <a:pt x="477" y="224"/>
                  </a:lnTo>
                  <a:lnTo>
                    <a:pt x="481" y="228"/>
                  </a:lnTo>
                  <a:lnTo>
                    <a:pt x="486" y="230"/>
                  </a:lnTo>
                  <a:lnTo>
                    <a:pt x="496" y="234"/>
                  </a:lnTo>
                  <a:lnTo>
                    <a:pt x="510" y="239"/>
                  </a:lnTo>
                  <a:lnTo>
                    <a:pt x="507" y="218"/>
                  </a:lnTo>
                  <a:lnTo>
                    <a:pt x="500" y="198"/>
                  </a:lnTo>
                  <a:lnTo>
                    <a:pt x="489" y="180"/>
                  </a:lnTo>
                  <a:close/>
                  <a:moveTo>
                    <a:pt x="244" y="139"/>
                  </a:moveTo>
                  <a:lnTo>
                    <a:pt x="223" y="141"/>
                  </a:lnTo>
                  <a:lnTo>
                    <a:pt x="203" y="147"/>
                  </a:lnTo>
                  <a:lnTo>
                    <a:pt x="184" y="158"/>
                  </a:lnTo>
                  <a:lnTo>
                    <a:pt x="168" y="171"/>
                  </a:lnTo>
                  <a:lnTo>
                    <a:pt x="155" y="188"/>
                  </a:lnTo>
                  <a:lnTo>
                    <a:pt x="146" y="209"/>
                  </a:lnTo>
                  <a:lnTo>
                    <a:pt x="140" y="229"/>
                  </a:lnTo>
                  <a:lnTo>
                    <a:pt x="139" y="250"/>
                  </a:lnTo>
                  <a:lnTo>
                    <a:pt x="142" y="288"/>
                  </a:lnTo>
                  <a:lnTo>
                    <a:pt x="179" y="280"/>
                  </a:lnTo>
                  <a:lnTo>
                    <a:pt x="212" y="270"/>
                  </a:lnTo>
                  <a:lnTo>
                    <a:pt x="241" y="259"/>
                  </a:lnTo>
                  <a:lnTo>
                    <a:pt x="265" y="248"/>
                  </a:lnTo>
                  <a:lnTo>
                    <a:pt x="286" y="236"/>
                  </a:lnTo>
                  <a:lnTo>
                    <a:pt x="301" y="224"/>
                  </a:lnTo>
                  <a:lnTo>
                    <a:pt x="315" y="214"/>
                  </a:lnTo>
                  <a:lnTo>
                    <a:pt x="325" y="204"/>
                  </a:lnTo>
                  <a:lnTo>
                    <a:pt x="331" y="197"/>
                  </a:lnTo>
                  <a:lnTo>
                    <a:pt x="335" y="192"/>
                  </a:lnTo>
                  <a:lnTo>
                    <a:pt x="356" y="139"/>
                  </a:lnTo>
                  <a:lnTo>
                    <a:pt x="244" y="139"/>
                  </a:lnTo>
                  <a:close/>
                  <a:moveTo>
                    <a:pt x="244" y="0"/>
                  </a:moveTo>
                  <a:lnTo>
                    <a:pt x="405" y="0"/>
                  </a:lnTo>
                  <a:lnTo>
                    <a:pt x="439" y="2"/>
                  </a:lnTo>
                  <a:lnTo>
                    <a:pt x="471" y="8"/>
                  </a:lnTo>
                  <a:lnTo>
                    <a:pt x="503" y="20"/>
                  </a:lnTo>
                  <a:lnTo>
                    <a:pt x="532" y="35"/>
                  </a:lnTo>
                  <a:lnTo>
                    <a:pt x="559" y="54"/>
                  </a:lnTo>
                  <a:lnTo>
                    <a:pt x="584" y="76"/>
                  </a:lnTo>
                  <a:lnTo>
                    <a:pt x="605" y="102"/>
                  </a:lnTo>
                  <a:lnTo>
                    <a:pt x="622" y="131"/>
                  </a:lnTo>
                  <a:lnTo>
                    <a:pt x="636" y="161"/>
                  </a:lnTo>
                  <a:lnTo>
                    <a:pt x="644" y="193"/>
                  </a:lnTo>
                  <a:lnTo>
                    <a:pt x="649" y="225"/>
                  </a:lnTo>
                  <a:lnTo>
                    <a:pt x="649" y="259"/>
                  </a:lnTo>
                  <a:lnTo>
                    <a:pt x="644" y="333"/>
                  </a:lnTo>
                  <a:lnTo>
                    <a:pt x="626" y="625"/>
                  </a:lnTo>
                  <a:lnTo>
                    <a:pt x="621" y="664"/>
                  </a:lnTo>
                  <a:lnTo>
                    <a:pt x="611" y="700"/>
                  </a:lnTo>
                  <a:lnTo>
                    <a:pt x="597" y="735"/>
                  </a:lnTo>
                  <a:lnTo>
                    <a:pt x="579" y="767"/>
                  </a:lnTo>
                  <a:lnTo>
                    <a:pt x="557" y="797"/>
                  </a:lnTo>
                  <a:lnTo>
                    <a:pt x="532" y="825"/>
                  </a:lnTo>
                  <a:lnTo>
                    <a:pt x="503" y="849"/>
                  </a:lnTo>
                  <a:lnTo>
                    <a:pt x="470" y="869"/>
                  </a:lnTo>
                  <a:lnTo>
                    <a:pt x="435" y="886"/>
                  </a:lnTo>
                  <a:lnTo>
                    <a:pt x="399" y="898"/>
                  </a:lnTo>
                  <a:lnTo>
                    <a:pt x="362" y="904"/>
                  </a:lnTo>
                  <a:lnTo>
                    <a:pt x="325" y="906"/>
                  </a:lnTo>
                  <a:lnTo>
                    <a:pt x="288" y="904"/>
                  </a:lnTo>
                  <a:lnTo>
                    <a:pt x="251" y="898"/>
                  </a:lnTo>
                  <a:lnTo>
                    <a:pt x="215" y="886"/>
                  </a:lnTo>
                  <a:lnTo>
                    <a:pt x="179" y="869"/>
                  </a:lnTo>
                  <a:lnTo>
                    <a:pt x="148" y="849"/>
                  </a:lnTo>
                  <a:lnTo>
                    <a:pt x="118" y="825"/>
                  </a:lnTo>
                  <a:lnTo>
                    <a:pt x="93" y="797"/>
                  </a:lnTo>
                  <a:lnTo>
                    <a:pt x="71" y="767"/>
                  </a:lnTo>
                  <a:lnTo>
                    <a:pt x="53" y="735"/>
                  </a:lnTo>
                  <a:lnTo>
                    <a:pt x="38" y="700"/>
                  </a:lnTo>
                  <a:lnTo>
                    <a:pt x="30" y="664"/>
                  </a:lnTo>
                  <a:lnTo>
                    <a:pt x="25" y="625"/>
                  </a:lnTo>
                  <a:lnTo>
                    <a:pt x="8" y="369"/>
                  </a:lnTo>
                  <a:lnTo>
                    <a:pt x="0" y="259"/>
                  </a:lnTo>
                  <a:lnTo>
                    <a:pt x="1" y="225"/>
                  </a:lnTo>
                  <a:lnTo>
                    <a:pt x="6" y="193"/>
                  </a:lnTo>
                  <a:lnTo>
                    <a:pt x="15" y="161"/>
                  </a:lnTo>
                  <a:lnTo>
                    <a:pt x="28" y="131"/>
                  </a:lnTo>
                  <a:lnTo>
                    <a:pt x="45" y="102"/>
                  </a:lnTo>
                  <a:lnTo>
                    <a:pt x="66" y="76"/>
                  </a:lnTo>
                  <a:lnTo>
                    <a:pt x="90" y="54"/>
                  </a:lnTo>
                  <a:lnTo>
                    <a:pt x="118" y="35"/>
                  </a:lnTo>
                  <a:lnTo>
                    <a:pt x="148" y="20"/>
                  </a:lnTo>
                  <a:lnTo>
                    <a:pt x="178" y="8"/>
                  </a:lnTo>
                  <a:lnTo>
                    <a:pt x="211" y="2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1" name="Freeform 304"/>
            <p:cNvSpPr>
              <a:spLocks noEditPoints="1"/>
            </p:cNvSpPr>
            <p:nvPr/>
          </p:nvSpPr>
          <p:spPr bwMode="auto">
            <a:xfrm>
              <a:off x="3822700" y="3921125"/>
              <a:ext cx="233363" cy="95250"/>
            </a:xfrm>
            <a:custGeom>
              <a:avLst/>
              <a:gdLst>
                <a:gd name="T0" fmla="*/ 443 w 1468"/>
                <a:gd name="T1" fmla="*/ 140 h 599"/>
                <a:gd name="T2" fmla="*/ 373 w 1468"/>
                <a:gd name="T3" fmla="*/ 155 h 599"/>
                <a:gd name="T4" fmla="*/ 299 w 1468"/>
                <a:gd name="T5" fmla="*/ 192 h 599"/>
                <a:gd name="T6" fmla="*/ 236 w 1468"/>
                <a:gd name="T7" fmla="*/ 246 h 599"/>
                <a:gd name="T8" fmla="*/ 191 w 1468"/>
                <a:gd name="T9" fmla="*/ 315 h 599"/>
                <a:gd name="T10" fmla="*/ 165 w 1468"/>
                <a:gd name="T11" fmla="*/ 394 h 599"/>
                <a:gd name="T12" fmla="*/ 1315 w 1468"/>
                <a:gd name="T13" fmla="*/ 460 h 599"/>
                <a:gd name="T14" fmla="*/ 1304 w 1468"/>
                <a:gd name="T15" fmla="*/ 394 h 599"/>
                <a:gd name="T16" fmla="*/ 1277 w 1468"/>
                <a:gd name="T17" fmla="*/ 315 h 599"/>
                <a:gd name="T18" fmla="*/ 1231 w 1468"/>
                <a:gd name="T19" fmla="*/ 246 h 599"/>
                <a:gd name="T20" fmla="*/ 1170 w 1468"/>
                <a:gd name="T21" fmla="*/ 192 h 599"/>
                <a:gd name="T22" fmla="*/ 1096 w 1468"/>
                <a:gd name="T23" fmla="*/ 155 h 599"/>
                <a:gd name="T24" fmla="*/ 1026 w 1468"/>
                <a:gd name="T25" fmla="*/ 140 h 599"/>
                <a:gd name="T26" fmla="*/ 945 w 1468"/>
                <a:gd name="T27" fmla="*/ 139 h 599"/>
                <a:gd name="T28" fmla="*/ 769 w 1468"/>
                <a:gd name="T29" fmla="*/ 311 h 599"/>
                <a:gd name="T30" fmla="*/ 734 w 1468"/>
                <a:gd name="T31" fmla="*/ 320 h 599"/>
                <a:gd name="T32" fmla="*/ 699 w 1468"/>
                <a:gd name="T33" fmla="*/ 311 h 599"/>
                <a:gd name="T34" fmla="*/ 524 w 1468"/>
                <a:gd name="T35" fmla="*/ 139 h 599"/>
                <a:gd name="T36" fmla="*/ 472 w 1468"/>
                <a:gd name="T37" fmla="*/ 0 h 599"/>
                <a:gd name="T38" fmla="*/ 570 w 1468"/>
                <a:gd name="T39" fmla="*/ 2 h 599"/>
                <a:gd name="T40" fmla="*/ 601 w 1468"/>
                <a:gd name="T41" fmla="*/ 20 h 599"/>
                <a:gd name="T42" fmla="*/ 866 w 1468"/>
                <a:gd name="T43" fmla="*/ 20 h 599"/>
                <a:gd name="T44" fmla="*/ 898 w 1468"/>
                <a:gd name="T45" fmla="*/ 2 h 599"/>
                <a:gd name="T46" fmla="*/ 996 w 1468"/>
                <a:gd name="T47" fmla="*/ 0 h 599"/>
                <a:gd name="T48" fmla="*/ 1080 w 1468"/>
                <a:gd name="T49" fmla="*/ 7 h 599"/>
                <a:gd name="T50" fmla="*/ 1175 w 1468"/>
                <a:gd name="T51" fmla="*/ 37 h 599"/>
                <a:gd name="T52" fmla="*/ 1260 w 1468"/>
                <a:gd name="T53" fmla="*/ 86 h 599"/>
                <a:gd name="T54" fmla="*/ 1333 w 1468"/>
                <a:gd name="T55" fmla="*/ 150 h 599"/>
                <a:gd name="T56" fmla="*/ 1389 w 1468"/>
                <a:gd name="T57" fmla="*/ 230 h 599"/>
                <a:gd name="T58" fmla="*/ 1429 w 1468"/>
                <a:gd name="T59" fmla="*/ 321 h 599"/>
                <a:gd name="T60" fmla="*/ 1440 w 1468"/>
                <a:gd name="T61" fmla="*/ 370 h 599"/>
                <a:gd name="T62" fmla="*/ 1468 w 1468"/>
                <a:gd name="T63" fmla="*/ 532 h 599"/>
                <a:gd name="T64" fmla="*/ 1461 w 1468"/>
                <a:gd name="T65" fmla="*/ 561 h 599"/>
                <a:gd name="T66" fmla="*/ 1440 w 1468"/>
                <a:gd name="T67" fmla="*/ 584 h 599"/>
                <a:gd name="T68" fmla="*/ 1414 w 1468"/>
                <a:gd name="T69" fmla="*/ 597 h 599"/>
                <a:gd name="T70" fmla="*/ 70 w 1468"/>
                <a:gd name="T71" fmla="*/ 599 h 599"/>
                <a:gd name="T72" fmla="*/ 40 w 1468"/>
                <a:gd name="T73" fmla="*/ 593 h 599"/>
                <a:gd name="T74" fmla="*/ 17 w 1468"/>
                <a:gd name="T75" fmla="*/ 574 h 599"/>
                <a:gd name="T76" fmla="*/ 3 w 1468"/>
                <a:gd name="T77" fmla="*/ 547 h 599"/>
                <a:gd name="T78" fmla="*/ 1 w 1468"/>
                <a:gd name="T79" fmla="*/ 517 h 599"/>
                <a:gd name="T80" fmla="*/ 40 w 1468"/>
                <a:gd name="T81" fmla="*/ 321 h 599"/>
                <a:gd name="T82" fmla="*/ 78 w 1468"/>
                <a:gd name="T83" fmla="*/ 230 h 599"/>
                <a:gd name="T84" fmla="*/ 136 w 1468"/>
                <a:gd name="T85" fmla="*/ 150 h 599"/>
                <a:gd name="T86" fmla="*/ 208 w 1468"/>
                <a:gd name="T87" fmla="*/ 86 h 599"/>
                <a:gd name="T88" fmla="*/ 293 w 1468"/>
                <a:gd name="T89" fmla="*/ 37 h 599"/>
                <a:gd name="T90" fmla="*/ 388 w 1468"/>
                <a:gd name="T91" fmla="*/ 7 h 599"/>
                <a:gd name="T92" fmla="*/ 472 w 1468"/>
                <a:gd name="T9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68" h="599">
                  <a:moveTo>
                    <a:pt x="472" y="139"/>
                  </a:moveTo>
                  <a:lnTo>
                    <a:pt x="443" y="140"/>
                  </a:lnTo>
                  <a:lnTo>
                    <a:pt x="413" y="144"/>
                  </a:lnTo>
                  <a:lnTo>
                    <a:pt x="373" y="155"/>
                  </a:lnTo>
                  <a:lnTo>
                    <a:pt x="334" y="171"/>
                  </a:lnTo>
                  <a:lnTo>
                    <a:pt x="299" y="192"/>
                  </a:lnTo>
                  <a:lnTo>
                    <a:pt x="266" y="216"/>
                  </a:lnTo>
                  <a:lnTo>
                    <a:pt x="236" y="246"/>
                  </a:lnTo>
                  <a:lnTo>
                    <a:pt x="212" y="279"/>
                  </a:lnTo>
                  <a:lnTo>
                    <a:pt x="191" y="315"/>
                  </a:lnTo>
                  <a:lnTo>
                    <a:pt x="176" y="354"/>
                  </a:lnTo>
                  <a:lnTo>
                    <a:pt x="165" y="394"/>
                  </a:lnTo>
                  <a:lnTo>
                    <a:pt x="154" y="460"/>
                  </a:lnTo>
                  <a:lnTo>
                    <a:pt x="1315" y="460"/>
                  </a:lnTo>
                  <a:lnTo>
                    <a:pt x="1304" y="394"/>
                  </a:lnTo>
                  <a:lnTo>
                    <a:pt x="1304" y="394"/>
                  </a:lnTo>
                  <a:lnTo>
                    <a:pt x="1293" y="354"/>
                  </a:lnTo>
                  <a:lnTo>
                    <a:pt x="1277" y="315"/>
                  </a:lnTo>
                  <a:lnTo>
                    <a:pt x="1257" y="279"/>
                  </a:lnTo>
                  <a:lnTo>
                    <a:pt x="1231" y="246"/>
                  </a:lnTo>
                  <a:lnTo>
                    <a:pt x="1203" y="216"/>
                  </a:lnTo>
                  <a:lnTo>
                    <a:pt x="1170" y="192"/>
                  </a:lnTo>
                  <a:lnTo>
                    <a:pt x="1134" y="171"/>
                  </a:lnTo>
                  <a:lnTo>
                    <a:pt x="1096" y="155"/>
                  </a:lnTo>
                  <a:lnTo>
                    <a:pt x="1054" y="144"/>
                  </a:lnTo>
                  <a:lnTo>
                    <a:pt x="1026" y="140"/>
                  </a:lnTo>
                  <a:lnTo>
                    <a:pt x="996" y="139"/>
                  </a:lnTo>
                  <a:lnTo>
                    <a:pt x="945" y="139"/>
                  </a:lnTo>
                  <a:lnTo>
                    <a:pt x="784" y="300"/>
                  </a:lnTo>
                  <a:lnTo>
                    <a:pt x="769" y="311"/>
                  </a:lnTo>
                  <a:lnTo>
                    <a:pt x="752" y="318"/>
                  </a:lnTo>
                  <a:lnTo>
                    <a:pt x="734" y="320"/>
                  </a:lnTo>
                  <a:lnTo>
                    <a:pt x="716" y="318"/>
                  </a:lnTo>
                  <a:lnTo>
                    <a:pt x="699" y="311"/>
                  </a:lnTo>
                  <a:lnTo>
                    <a:pt x="685" y="300"/>
                  </a:lnTo>
                  <a:lnTo>
                    <a:pt x="524" y="139"/>
                  </a:lnTo>
                  <a:lnTo>
                    <a:pt x="472" y="139"/>
                  </a:lnTo>
                  <a:close/>
                  <a:moveTo>
                    <a:pt x="472" y="0"/>
                  </a:moveTo>
                  <a:lnTo>
                    <a:pt x="552" y="0"/>
                  </a:lnTo>
                  <a:lnTo>
                    <a:pt x="570" y="2"/>
                  </a:lnTo>
                  <a:lnTo>
                    <a:pt x="586" y="8"/>
                  </a:lnTo>
                  <a:lnTo>
                    <a:pt x="601" y="20"/>
                  </a:lnTo>
                  <a:lnTo>
                    <a:pt x="734" y="152"/>
                  </a:lnTo>
                  <a:lnTo>
                    <a:pt x="866" y="20"/>
                  </a:lnTo>
                  <a:lnTo>
                    <a:pt x="881" y="8"/>
                  </a:lnTo>
                  <a:lnTo>
                    <a:pt x="898" y="2"/>
                  </a:lnTo>
                  <a:lnTo>
                    <a:pt x="916" y="0"/>
                  </a:lnTo>
                  <a:lnTo>
                    <a:pt x="996" y="0"/>
                  </a:lnTo>
                  <a:lnTo>
                    <a:pt x="1038" y="1"/>
                  </a:lnTo>
                  <a:lnTo>
                    <a:pt x="1080" y="7"/>
                  </a:lnTo>
                  <a:lnTo>
                    <a:pt x="1128" y="19"/>
                  </a:lnTo>
                  <a:lnTo>
                    <a:pt x="1175" y="37"/>
                  </a:lnTo>
                  <a:lnTo>
                    <a:pt x="1220" y="58"/>
                  </a:lnTo>
                  <a:lnTo>
                    <a:pt x="1260" y="86"/>
                  </a:lnTo>
                  <a:lnTo>
                    <a:pt x="1298" y="116"/>
                  </a:lnTo>
                  <a:lnTo>
                    <a:pt x="1333" y="150"/>
                  </a:lnTo>
                  <a:lnTo>
                    <a:pt x="1363" y="189"/>
                  </a:lnTo>
                  <a:lnTo>
                    <a:pt x="1389" y="230"/>
                  </a:lnTo>
                  <a:lnTo>
                    <a:pt x="1412" y="274"/>
                  </a:lnTo>
                  <a:lnTo>
                    <a:pt x="1429" y="321"/>
                  </a:lnTo>
                  <a:lnTo>
                    <a:pt x="1440" y="370"/>
                  </a:lnTo>
                  <a:lnTo>
                    <a:pt x="1440" y="370"/>
                  </a:lnTo>
                  <a:lnTo>
                    <a:pt x="1467" y="517"/>
                  </a:lnTo>
                  <a:lnTo>
                    <a:pt x="1468" y="532"/>
                  </a:lnTo>
                  <a:lnTo>
                    <a:pt x="1466" y="547"/>
                  </a:lnTo>
                  <a:lnTo>
                    <a:pt x="1461" y="561"/>
                  </a:lnTo>
                  <a:lnTo>
                    <a:pt x="1452" y="574"/>
                  </a:lnTo>
                  <a:lnTo>
                    <a:pt x="1440" y="584"/>
                  </a:lnTo>
                  <a:lnTo>
                    <a:pt x="1428" y="593"/>
                  </a:lnTo>
                  <a:lnTo>
                    <a:pt x="1414" y="597"/>
                  </a:lnTo>
                  <a:lnTo>
                    <a:pt x="1398" y="599"/>
                  </a:lnTo>
                  <a:lnTo>
                    <a:pt x="70" y="599"/>
                  </a:lnTo>
                  <a:lnTo>
                    <a:pt x="55" y="597"/>
                  </a:lnTo>
                  <a:lnTo>
                    <a:pt x="40" y="593"/>
                  </a:lnTo>
                  <a:lnTo>
                    <a:pt x="27" y="584"/>
                  </a:lnTo>
                  <a:lnTo>
                    <a:pt x="17" y="574"/>
                  </a:lnTo>
                  <a:lnTo>
                    <a:pt x="8" y="561"/>
                  </a:lnTo>
                  <a:lnTo>
                    <a:pt x="3" y="547"/>
                  </a:lnTo>
                  <a:lnTo>
                    <a:pt x="0" y="532"/>
                  </a:lnTo>
                  <a:lnTo>
                    <a:pt x="1" y="517"/>
                  </a:lnTo>
                  <a:lnTo>
                    <a:pt x="28" y="370"/>
                  </a:lnTo>
                  <a:lnTo>
                    <a:pt x="40" y="321"/>
                  </a:lnTo>
                  <a:lnTo>
                    <a:pt x="57" y="274"/>
                  </a:lnTo>
                  <a:lnTo>
                    <a:pt x="78" y="230"/>
                  </a:lnTo>
                  <a:lnTo>
                    <a:pt x="105" y="189"/>
                  </a:lnTo>
                  <a:lnTo>
                    <a:pt x="136" y="150"/>
                  </a:lnTo>
                  <a:lnTo>
                    <a:pt x="169" y="116"/>
                  </a:lnTo>
                  <a:lnTo>
                    <a:pt x="208" y="86"/>
                  </a:lnTo>
                  <a:lnTo>
                    <a:pt x="249" y="58"/>
                  </a:lnTo>
                  <a:lnTo>
                    <a:pt x="293" y="37"/>
                  </a:lnTo>
                  <a:lnTo>
                    <a:pt x="339" y="19"/>
                  </a:lnTo>
                  <a:lnTo>
                    <a:pt x="388" y="7"/>
                  </a:lnTo>
                  <a:lnTo>
                    <a:pt x="429" y="1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2" name="Freeform 305"/>
            <p:cNvSpPr>
              <a:spLocks/>
            </p:cNvSpPr>
            <p:nvPr/>
          </p:nvSpPr>
          <p:spPr bwMode="auto">
            <a:xfrm>
              <a:off x="3994150" y="3727450"/>
              <a:ext cx="22225" cy="33338"/>
            </a:xfrm>
            <a:custGeom>
              <a:avLst/>
              <a:gdLst>
                <a:gd name="T0" fmla="*/ 66 w 142"/>
                <a:gd name="T1" fmla="*/ 0 h 211"/>
                <a:gd name="T2" fmla="*/ 84 w 142"/>
                <a:gd name="T3" fmla="*/ 2 h 211"/>
                <a:gd name="T4" fmla="*/ 101 w 142"/>
                <a:gd name="T5" fmla="*/ 7 h 211"/>
                <a:gd name="T6" fmla="*/ 116 w 142"/>
                <a:gd name="T7" fmla="*/ 18 h 211"/>
                <a:gd name="T8" fmla="*/ 128 w 142"/>
                <a:gd name="T9" fmla="*/ 32 h 211"/>
                <a:gd name="T10" fmla="*/ 135 w 142"/>
                <a:gd name="T11" fmla="*/ 48 h 211"/>
                <a:gd name="T12" fmla="*/ 139 w 142"/>
                <a:gd name="T13" fmla="*/ 66 h 211"/>
                <a:gd name="T14" fmla="*/ 142 w 142"/>
                <a:gd name="T15" fmla="*/ 142 h 211"/>
                <a:gd name="T16" fmla="*/ 138 w 142"/>
                <a:gd name="T17" fmla="*/ 160 h 211"/>
                <a:gd name="T18" fmla="*/ 132 w 142"/>
                <a:gd name="T19" fmla="*/ 177 h 211"/>
                <a:gd name="T20" fmla="*/ 120 w 142"/>
                <a:gd name="T21" fmla="*/ 191 h 211"/>
                <a:gd name="T22" fmla="*/ 107 w 142"/>
                <a:gd name="T23" fmla="*/ 202 h 211"/>
                <a:gd name="T24" fmla="*/ 90 w 142"/>
                <a:gd name="T25" fmla="*/ 209 h 211"/>
                <a:gd name="T26" fmla="*/ 72 w 142"/>
                <a:gd name="T27" fmla="*/ 211 h 211"/>
                <a:gd name="T28" fmla="*/ 52 w 142"/>
                <a:gd name="T29" fmla="*/ 209 h 211"/>
                <a:gd name="T30" fmla="*/ 36 w 142"/>
                <a:gd name="T31" fmla="*/ 202 h 211"/>
                <a:gd name="T32" fmla="*/ 23 w 142"/>
                <a:gd name="T33" fmla="*/ 191 h 211"/>
                <a:gd name="T34" fmla="*/ 11 w 142"/>
                <a:gd name="T35" fmla="*/ 177 h 211"/>
                <a:gd name="T36" fmla="*/ 5 w 142"/>
                <a:gd name="T37" fmla="*/ 160 h 211"/>
                <a:gd name="T38" fmla="*/ 1 w 142"/>
                <a:gd name="T39" fmla="*/ 142 h 211"/>
                <a:gd name="T40" fmla="*/ 0 w 142"/>
                <a:gd name="T41" fmla="*/ 72 h 211"/>
                <a:gd name="T42" fmla="*/ 1 w 142"/>
                <a:gd name="T43" fmla="*/ 54 h 211"/>
                <a:gd name="T44" fmla="*/ 8 w 142"/>
                <a:gd name="T45" fmla="*/ 37 h 211"/>
                <a:gd name="T46" fmla="*/ 17 w 142"/>
                <a:gd name="T47" fmla="*/ 23 h 211"/>
                <a:gd name="T48" fmla="*/ 31 w 142"/>
                <a:gd name="T49" fmla="*/ 11 h 211"/>
                <a:gd name="T50" fmla="*/ 48 w 142"/>
                <a:gd name="T51" fmla="*/ 3 h 211"/>
                <a:gd name="T52" fmla="*/ 66 w 142"/>
                <a:gd name="T53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2" h="211">
                  <a:moveTo>
                    <a:pt x="66" y="0"/>
                  </a:moveTo>
                  <a:lnTo>
                    <a:pt x="84" y="2"/>
                  </a:lnTo>
                  <a:lnTo>
                    <a:pt x="101" y="7"/>
                  </a:lnTo>
                  <a:lnTo>
                    <a:pt x="116" y="18"/>
                  </a:lnTo>
                  <a:lnTo>
                    <a:pt x="128" y="32"/>
                  </a:lnTo>
                  <a:lnTo>
                    <a:pt x="135" y="48"/>
                  </a:lnTo>
                  <a:lnTo>
                    <a:pt x="139" y="66"/>
                  </a:lnTo>
                  <a:lnTo>
                    <a:pt x="142" y="142"/>
                  </a:lnTo>
                  <a:lnTo>
                    <a:pt x="138" y="160"/>
                  </a:lnTo>
                  <a:lnTo>
                    <a:pt x="132" y="177"/>
                  </a:lnTo>
                  <a:lnTo>
                    <a:pt x="120" y="191"/>
                  </a:lnTo>
                  <a:lnTo>
                    <a:pt x="107" y="202"/>
                  </a:lnTo>
                  <a:lnTo>
                    <a:pt x="90" y="209"/>
                  </a:lnTo>
                  <a:lnTo>
                    <a:pt x="72" y="211"/>
                  </a:lnTo>
                  <a:lnTo>
                    <a:pt x="52" y="209"/>
                  </a:lnTo>
                  <a:lnTo>
                    <a:pt x="36" y="202"/>
                  </a:lnTo>
                  <a:lnTo>
                    <a:pt x="23" y="191"/>
                  </a:lnTo>
                  <a:lnTo>
                    <a:pt x="11" y="177"/>
                  </a:lnTo>
                  <a:lnTo>
                    <a:pt x="5" y="160"/>
                  </a:lnTo>
                  <a:lnTo>
                    <a:pt x="1" y="142"/>
                  </a:lnTo>
                  <a:lnTo>
                    <a:pt x="0" y="72"/>
                  </a:lnTo>
                  <a:lnTo>
                    <a:pt x="1" y="54"/>
                  </a:lnTo>
                  <a:lnTo>
                    <a:pt x="8" y="37"/>
                  </a:lnTo>
                  <a:lnTo>
                    <a:pt x="17" y="23"/>
                  </a:lnTo>
                  <a:lnTo>
                    <a:pt x="31" y="11"/>
                  </a:lnTo>
                  <a:lnTo>
                    <a:pt x="48" y="3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3" name="Freeform 306"/>
            <p:cNvSpPr>
              <a:spLocks/>
            </p:cNvSpPr>
            <p:nvPr/>
          </p:nvSpPr>
          <p:spPr bwMode="auto">
            <a:xfrm>
              <a:off x="3759200" y="3490913"/>
              <a:ext cx="246063" cy="203200"/>
            </a:xfrm>
            <a:custGeom>
              <a:avLst/>
              <a:gdLst>
                <a:gd name="T0" fmla="*/ 250 w 1552"/>
                <a:gd name="T1" fmla="*/ 2 h 1275"/>
                <a:gd name="T2" fmla="*/ 281 w 1552"/>
                <a:gd name="T3" fmla="*/ 20 h 1275"/>
                <a:gd name="T4" fmla="*/ 299 w 1552"/>
                <a:gd name="T5" fmla="*/ 52 h 1275"/>
                <a:gd name="T6" fmla="*/ 299 w 1552"/>
                <a:gd name="T7" fmla="*/ 87 h 1275"/>
                <a:gd name="T8" fmla="*/ 281 w 1552"/>
                <a:gd name="T9" fmla="*/ 119 h 1275"/>
                <a:gd name="T10" fmla="*/ 334 w 1552"/>
                <a:gd name="T11" fmla="*/ 169 h 1275"/>
                <a:gd name="T12" fmla="*/ 519 w 1552"/>
                <a:gd name="T13" fmla="*/ 204 h 1275"/>
                <a:gd name="T14" fmla="*/ 696 w 1552"/>
                <a:gd name="T15" fmla="*/ 263 h 1275"/>
                <a:gd name="T16" fmla="*/ 865 w 1552"/>
                <a:gd name="T17" fmla="*/ 344 h 1275"/>
                <a:gd name="T18" fmla="*/ 1024 w 1552"/>
                <a:gd name="T19" fmla="*/ 448 h 1275"/>
                <a:gd name="T20" fmla="*/ 1165 w 1552"/>
                <a:gd name="T21" fmla="*/ 566 h 1275"/>
                <a:gd name="T22" fmla="*/ 1289 w 1552"/>
                <a:gd name="T23" fmla="*/ 702 h 1275"/>
                <a:gd name="T24" fmla="*/ 1395 w 1552"/>
                <a:gd name="T25" fmla="*/ 852 h 1275"/>
                <a:gd name="T26" fmla="*/ 1483 w 1552"/>
                <a:gd name="T27" fmla="*/ 1014 h 1275"/>
                <a:gd name="T28" fmla="*/ 1549 w 1552"/>
                <a:gd name="T29" fmla="*/ 1185 h 1275"/>
                <a:gd name="T30" fmla="*/ 1550 w 1552"/>
                <a:gd name="T31" fmla="*/ 1221 h 1275"/>
                <a:gd name="T32" fmla="*/ 1534 w 1552"/>
                <a:gd name="T33" fmla="*/ 1253 h 1275"/>
                <a:gd name="T34" fmla="*/ 1503 w 1552"/>
                <a:gd name="T35" fmla="*/ 1272 h 1275"/>
                <a:gd name="T36" fmla="*/ 1465 w 1552"/>
                <a:gd name="T37" fmla="*/ 1273 h 1275"/>
                <a:gd name="T38" fmla="*/ 1435 w 1552"/>
                <a:gd name="T39" fmla="*/ 1257 h 1275"/>
                <a:gd name="T40" fmla="*/ 1416 w 1552"/>
                <a:gd name="T41" fmla="*/ 1226 h 1275"/>
                <a:gd name="T42" fmla="*/ 1353 w 1552"/>
                <a:gd name="T43" fmla="*/ 1065 h 1275"/>
                <a:gd name="T44" fmla="*/ 1273 w 1552"/>
                <a:gd name="T45" fmla="*/ 916 h 1275"/>
                <a:gd name="T46" fmla="*/ 1175 w 1552"/>
                <a:gd name="T47" fmla="*/ 781 h 1275"/>
                <a:gd name="T48" fmla="*/ 1062 w 1552"/>
                <a:gd name="T49" fmla="*/ 659 h 1275"/>
                <a:gd name="T50" fmla="*/ 935 w 1552"/>
                <a:gd name="T51" fmla="*/ 553 h 1275"/>
                <a:gd name="T52" fmla="*/ 796 w 1552"/>
                <a:gd name="T53" fmla="*/ 464 h 1275"/>
                <a:gd name="T54" fmla="*/ 646 w 1552"/>
                <a:gd name="T55" fmla="*/ 392 h 1275"/>
                <a:gd name="T56" fmla="*/ 488 w 1552"/>
                <a:gd name="T57" fmla="*/ 339 h 1275"/>
                <a:gd name="T58" fmla="*/ 321 w 1552"/>
                <a:gd name="T59" fmla="*/ 308 h 1275"/>
                <a:gd name="T60" fmla="*/ 281 w 1552"/>
                <a:gd name="T61" fmla="*/ 345 h 1275"/>
                <a:gd name="T62" fmla="*/ 299 w 1552"/>
                <a:gd name="T63" fmla="*/ 377 h 1275"/>
                <a:gd name="T64" fmla="*/ 299 w 1552"/>
                <a:gd name="T65" fmla="*/ 412 h 1275"/>
                <a:gd name="T66" fmla="*/ 281 w 1552"/>
                <a:gd name="T67" fmla="*/ 443 h 1275"/>
                <a:gd name="T68" fmla="*/ 250 w 1552"/>
                <a:gd name="T69" fmla="*/ 461 h 1275"/>
                <a:gd name="T70" fmla="*/ 214 w 1552"/>
                <a:gd name="T71" fmla="*/ 461 h 1275"/>
                <a:gd name="T72" fmla="*/ 183 w 1552"/>
                <a:gd name="T73" fmla="*/ 443 h 1275"/>
                <a:gd name="T74" fmla="*/ 9 w 1552"/>
                <a:gd name="T75" fmla="*/ 266 h 1275"/>
                <a:gd name="T76" fmla="*/ 0 w 1552"/>
                <a:gd name="T77" fmla="*/ 231 h 1275"/>
                <a:gd name="T78" fmla="*/ 9 w 1552"/>
                <a:gd name="T79" fmla="*/ 197 h 1275"/>
                <a:gd name="T80" fmla="*/ 183 w 1552"/>
                <a:gd name="T81" fmla="*/ 20 h 1275"/>
                <a:gd name="T82" fmla="*/ 214 w 1552"/>
                <a:gd name="T83" fmla="*/ 2 h 1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52" h="1275">
                  <a:moveTo>
                    <a:pt x="232" y="0"/>
                  </a:moveTo>
                  <a:lnTo>
                    <a:pt x="250" y="2"/>
                  </a:lnTo>
                  <a:lnTo>
                    <a:pt x="266" y="9"/>
                  </a:lnTo>
                  <a:lnTo>
                    <a:pt x="281" y="20"/>
                  </a:lnTo>
                  <a:lnTo>
                    <a:pt x="293" y="35"/>
                  </a:lnTo>
                  <a:lnTo>
                    <a:pt x="299" y="52"/>
                  </a:lnTo>
                  <a:lnTo>
                    <a:pt x="302" y="69"/>
                  </a:lnTo>
                  <a:lnTo>
                    <a:pt x="299" y="87"/>
                  </a:lnTo>
                  <a:lnTo>
                    <a:pt x="293" y="104"/>
                  </a:lnTo>
                  <a:lnTo>
                    <a:pt x="281" y="119"/>
                  </a:lnTo>
                  <a:lnTo>
                    <a:pt x="241" y="159"/>
                  </a:lnTo>
                  <a:lnTo>
                    <a:pt x="334" y="169"/>
                  </a:lnTo>
                  <a:lnTo>
                    <a:pt x="427" y="184"/>
                  </a:lnTo>
                  <a:lnTo>
                    <a:pt x="519" y="204"/>
                  </a:lnTo>
                  <a:lnTo>
                    <a:pt x="609" y="230"/>
                  </a:lnTo>
                  <a:lnTo>
                    <a:pt x="696" y="263"/>
                  </a:lnTo>
                  <a:lnTo>
                    <a:pt x="782" y="300"/>
                  </a:lnTo>
                  <a:lnTo>
                    <a:pt x="865" y="344"/>
                  </a:lnTo>
                  <a:lnTo>
                    <a:pt x="946" y="392"/>
                  </a:lnTo>
                  <a:lnTo>
                    <a:pt x="1024" y="448"/>
                  </a:lnTo>
                  <a:lnTo>
                    <a:pt x="1096" y="505"/>
                  </a:lnTo>
                  <a:lnTo>
                    <a:pt x="1165" y="566"/>
                  </a:lnTo>
                  <a:lnTo>
                    <a:pt x="1228" y="632"/>
                  </a:lnTo>
                  <a:lnTo>
                    <a:pt x="1289" y="702"/>
                  </a:lnTo>
                  <a:lnTo>
                    <a:pt x="1344" y="775"/>
                  </a:lnTo>
                  <a:lnTo>
                    <a:pt x="1395" y="852"/>
                  </a:lnTo>
                  <a:lnTo>
                    <a:pt x="1441" y="931"/>
                  </a:lnTo>
                  <a:lnTo>
                    <a:pt x="1483" y="1014"/>
                  </a:lnTo>
                  <a:lnTo>
                    <a:pt x="1518" y="1098"/>
                  </a:lnTo>
                  <a:lnTo>
                    <a:pt x="1549" y="1185"/>
                  </a:lnTo>
                  <a:lnTo>
                    <a:pt x="1552" y="1203"/>
                  </a:lnTo>
                  <a:lnTo>
                    <a:pt x="1550" y="1221"/>
                  </a:lnTo>
                  <a:lnTo>
                    <a:pt x="1544" y="1238"/>
                  </a:lnTo>
                  <a:lnTo>
                    <a:pt x="1534" y="1253"/>
                  </a:lnTo>
                  <a:lnTo>
                    <a:pt x="1520" y="1264"/>
                  </a:lnTo>
                  <a:lnTo>
                    <a:pt x="1503" y="1272"/>
                  </a:lnTo>
                  <a:lnTo>
                    <a:pt x="1482" y="1275"/>
                  </a:lnTo>
                  <a:lnTo>
                    <a:pt x="1465" y="1273"/>
                  </a:lnTo>
                  <a:lnTo>
                    <a:pt x="1449" y="1266"/>
                  </a:lnTo>
                  <a:lnTo>
                    <a:pt x="1435" y="1257"/>
                  </a:lnTo>
                  <a:lnTo>
                    <a:pt x="1423" y="1243"/>
                  </a:lnTo>
                  <a:lnTo>
                    <a:pt x="1416" y="1226"/>
                  </a:lnTo>
                  <a:lnTo>
                    <a:pt x="1387" y="1144"/>
                  </a:lnTo>
                  <a:lnTo>
                    <a:pt x="1353" y="1065"/>
                  </a:lnTo>
                  <a:lnTo>
                    <a:pt x="1315" y="990"/>
                  </a:lnTo>
                  <a:lnTo>
                    <a:pt x="1273" y="916"/>
                  </a:lnTo>
                  <a:lnTo>
                    <a:pt x="1226" y="846"/>
                  </a:lnTo>
                  <a:lnTo>
                    <a:pt x="1175" y="781"/>
                  </a:lnTo>
                  <a:lnTo>
                    <a:pt x="1120" y="718"/>
                  </a:lnTo>
                  <a:lnTo>
                    <a:pt x="1062" y="659"/>
                  </a:lnTo>
                  <a:lnTo>
                    <a:pt x="1000" y="604"/>
                  </a:lnTo>
                  <a:lnTo>
                    <a:pt x="935" y="553"/>
                  </a:lnTo>
                  <a:lnTo>
                    <a:pt x="868" y="506"/>
                  </a:lnTo>
                  <a:lnTo>
                    <a:pt x="796" y="464"/>
                  </a:lnTo>
                  <a:lnTo>
                    <a:pt x="722" y="425"/>
                  </a:lnTo>
                  <a:lnTo>
                    <a:pt x="646" y="392"/>
                  </a:lnTo>
                  <a:lnTo>
                    <a:pt x="567" y="364"/>
                  </a:lnTo>
                  <a:lnTo>
                    <a:pt x="488" y="339"/>
                  </a:lnTo>
                  <a:lnTo>
                    <a:pt x="405" y="320"/>
                  </a:lnTo>
                  <a:lnTo>
                    <a:pt x="321" y="308"/>
                  </a:lnTo>
                  <a:lnTo>
                    <a:pt x="235" y="299"/>
                  </a:lnTo>
                  <a:lnTo>
                    <a:pt x="281" y="345"/>
                  </a:lnTo>
                  <a:lnTo>
                    <a:pt x="293" y="360"/>
                  </a:lnTo>
                  <a:lnTo>
                    <a:pt x="299" y="377"/>
                  </a:lnTo>
                  <a:lnTo>
                    <a:pt x="302" y="395"/>
                  </a:lnTo>
                  <a:lnTo>
                    <a:pt x="299" y="412"/>
                  </a:lnTo>
                  <a:lnTo>
                    <a:pt x="293" y="429"/>
                  </a:lnTo>
                  <a:lnTo>
                    <a:pt x="281" y="443"/>
                  </a:lnTo>
                  <a:lnTo>
                    <a:pt x="266" y="455"/>
                  </a:lnTo>
                  <a:lnTo>
                    <a:pt x="250" y="461"/>
                  </a:lnTo>
                  <a:lnTo>
                    <a:pt x="232" y="464"/>
                  </a:lnTo>
                  <a:lnTo>
                    <a:pt x="214" y="461"/>
                  </a:lnTo>
                  <a:lnTo>
                    <a:pt x="198" y="455"/>
                  </a:lnTo>
                  <a:lnTo>
                    <a:pt x="183" y="443"/>
                  </a:lnTo>
                  <a:lnTo>
                    <a:pt x="20" y="281"/>
                  </a:lnTo>
                  <a:lnTo>
                    <a:pt x="9" y="266"/>
                  </a:lnTo>
                  <a:lnTo>
                    <a:pt x="2" y="249"/>
                  </a:lnTo>
                  <a:lnTo>
                    <a:pt x="0" y="231"/>
                  </a:lnTo>
                  <a:lnTo>
                    <a:pt x="2" y="214"/>
                  </a:lnTo>
                  <a:lnTo>
                    <a:pt x="9" y="197"/>
                  </a:lnTo>
                  <a:lnTo>
                    <a:pt x="20" y="182"/>
                  </a:lnTo>
                  <a:lnTo>
                    <a:pt x="183" y="20"/>
                  </a:lnTo>
                  <a:lnTo>
                    <a:pt x="198" y="9"/>
                  </a:lnTo>
                  <a:lnTo>
                    <a:pt x="214" y="2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4" name="Freeform 307"/>
            <p:cNvSpPr>
              <a:spLocks/>
            </p:cNvSpPr>
            <p:nvPr/>
          </p:nvSpPr>
          <p:spPr bwMode="auto">
            <a:xfrm>
              <a:off x="3549650" y="3738563"/>
              <a:ext cx="250825" cy="268288"/>
            </a:xfrm>
            <a:custGeom>
              <a:avLst/>
              <a:gdLst>
                <a:gd name="T0" fmla="*/ 88 w 1583"/>
                <a:gd name="T1" fmla="*/ 3 h 1688"/>
                <a:gd name="T2" fmla="*/ 119 w 1583"/>
                <a:gd name="T3" fmla="*/ 20 h 1688"/>
                <a:gd name="T4" fmla="*/ 137 w 1583"/>
                <a:gd name="T5" fmla="*/ 51 h 1688"/>
                <a:gd name="T6" fmla="*/ 143 w 1583"/>
                <a:gd name="T7" fmla="*/ 163 h 1688"/>
                <a:gd name="T8" fmla="*/ 169 w 1583"/>
                <a:gd name="T9" fmla="*/ 346 h 1688"/>
                <a:gd name="T10" fmla="*/ 217 w 1583"/>
                <a:gd name="T11" fmla="*/ 520 h 1688"/>
                <a:gd name="T12" fmla="*/ 290 w 1583"/>
                <a:gd name="T13" fmla="*/ 682 h 1688"/>
                <a:gd name="T14" fmla="*/ 381 w 1583"/>
                <a:gd name="T15" fmla="*/ 834 h 1688"/>
                <a:gd name="T16" fmla="*/ 491 w 1583"/>
                <a:gd name="T17" fmla="*/ 970 h 1688"/>
                <a:gd name="T18" fmla="*/ 618 w 1583"/>
                <a:gd name="T19" fmla="*/ 1091 h 1688"/>
                <a:gd name="T20" fmla="*/ 761 w 1583"/>
                <a:gd name="T21" fmla="*/ 1195 h 1688"/>
                <a:gd name="T22" fmla="*/ 916 w 1583"/>
                <a:gd name="T23" fmla="*/ 1279 h 1688"/>
                <a:gd name="T24" fmla="*/ 1084 w 1583"/>
                <a:gd name="T25" fmla="*/ 1343 h 1688"/>
                <a:gd name="T26" fmla="*/ 1260 w 1583"/>
                <a:gd name="T27" fmla="*/ 1383 h 1688"/>
                <a:gd name="T28" fmla="*/ 1302 w 1583"/>
                <a:gd name="T29" fmla="*/ 1344 h 1688"/>
                <a:gd name="T30" fmla="*/ 1284 w 1583"/>
                <a:gd name="T31" fmla="*/ 1312 h 1688"/>
                <a:gd name="T32" fmla="*/ 1284 w 1583"/>
                <a:gd name="T33" fmla="*/ 1277 h 1688"/>
                <a:gd name="T34" fmla="*/ 1302 w 1583"/>
                <a:gd name="T35" fmla="*/ 1245 h 1688"/>
                <a:gd name="T36" fmla="*/ 1333 w 1583"/>
                <a:gd name="T37" fmla="*/ 1227 h 1688"/>
                <a:gd name="T38" fmla="*/ 1368 w 1583"/>
                <a:gd name="T39" fmla="*/ 1227 h 1688"/>
                <a:gd name="T40" fmla="*/ 1400 w 1583"/>
                <a:gd name="T41" fmla="*/ 1245 h 1688"/>
                <a:gd name="T42" fmla="*/ 1573 w 1583"/>
                <a:gd name="T43" fmla="*/ 1422 h 1688"/>
                <a:gd name="T44" fmla="*/ 1583 w 1583"/>
                <a:gd name="T45" fmla="*/ 1457 h 1688"/>
                <a:gd name="T46" fmla="*/ 1573 w 1583"/>
                <a:gd name="T47" fmla="*/ 1491 h 1688"/>
                <a:gd name="T48" fmla="*/ 1400 w 1583"/>
                <a:gd name="T49" fmla="*/ 1668 h 1688"/>
                <a:gd name="T50" fmla="*/ 1368 w 1583"/>
                <a:gd name="T51" fmla="*/ 1686 h 1688"/>
                <a:gd name="T52" fmla="*/ 1333 w 1583"/>
                <a:gd name="T53" fmla="*/ 1686 h 1688"/>
                <a:gd name="T54" fmla="*/ 1302 w 1583"/>
                <a:gd name="T55" fmla="*/ 1668 h 1688"/>
                <a:gd name="T56" fmla="*/ 1284 w 1583"/>
                <a:gd name="T57" fmla="*/ 1638 h 1688"/>
                <a:gd name="T58" fmla="*/ 1284 w 1583"/>
                <a:gd name="T59" fmla="*/ 1601 h 1688"/>
                <a:gd name="T60" fmla="*/ 1302 w 1583"/>
                <a:gd name="T61" fmla="*/ 1570 h 1688"/>
                <a:gd name="T62" fmla="*/ 1242 w 1583"/>
                <a:gd name="T63" fmla="*/ 1521 h 1688"/>
                <a:gd name="T64" fmla="*/ 1054 w 1583"/>
                <a:gd name="T65" fmla="*/ 1479 h 1688"/>
                <a:gd name="T66" fmla="*/ 877 w 1583"/>
                <a:gd name="T67" fmla="*/ 1414 h 1688"/>
                <a:gd name="T68" fmla="*/ 711 w 1583"/>
                <a:gd name="T69" fmla="*/ 1328 h 1688"/>
                <a:gd name="T70" fmla="*/ 558 w 1583"/>
                <a:gd name="T71" fmla="*/ 1222 h 1688"/>
                <a:gd name="T72" fmla="*/ 420 w 1583"/>
                <a:gd name="T73" fmla="*/ 1098 h 1688"/>
                <a:gd name="T74" fmla="*/ 299 w 1583"/>
                <a:gd name="T75" fmla="*/ 957 h 1688"/>
                <a:gd name="T76" fmla="*/ 196 w 1583"/>
                <a:gd name="T77" fmla="*/ 802 h 1688"/>
                <a:gd name="T78" fmla="*/ 112 w 1583"/>
                <a:gd name="T79" fmla="*/ 634 h 1688"/>
                <a:gd name="T80" fmla="*/ 51 w 1583"/>
                <a:gd name="T81" fmla="*/ 455 h 1688"/>
                <a:gd name="T82" fmla="*/ 14 w 1583"/>
                <a:gd name="T83" fmla="*/ 266 h 1688"/>
                <a:gd name="T84" fmla="*/ 0 w 1583"/>
                <a:gd name="T85" fmla="*/ 70 h 1688"/>
                <a:gd name="T86" fmla="*/ 9 w 1583"/>
                <a:gd name="T87" fmla="*/ 35 h 1688"/>
                <a:gd name="T88" fmla="*/ 35 w 1583"/>
                <a:gd name="T89" fmla="*/ 9 h 1688"/>
                <a:gd name="T90" fmla="*/ 70 w 1583"/>
                <a:gd name="T91" fmla="*/ 0 h 1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83" h="1688">
                  <a:moveTo>
                    <a:pt x="70" y="0"/>
                  </a:moveTo>
                  <a:lnTo>
                    <a:pt x="88" y="3"/>
                  </a:lnTo>
                  <a:lnTo>
                    <a:pt x="105" y="9"/>
                  </a:lnTo>
                  <a:lnTo>
                    <a:pt x="119" y="20"/>
                  </a:lnTo>
                  <a:lnTo>
                    <a:pt x="129" y="35"/>
                  </a:lnTo>
                  <a:lnTo>
                    <a:pt x="137" y="51"/>
                  </a:lnTo>
                  <a:lnTo>
                    <a:pt x="139" y="70"/>
                  </a:lnTo>
                  <a:lnTo>
                    <a:pt x="143" y="163"/>
                  </a:lnTo>
                  <a:lnTo>
                    <a:pt x="153" y="256"/>
                  </a:lnTo>
                  <a:lnTo>
                    <a:pt x="169" y="346"/>
                  </a:lnTo>
                  <a:lnTo>
                    <a:pt x="190" y="434"/>
                  </a:lnTo>
                  <a:lnTo>
                    <a:pt x="217" y="520"/>
                  </a:lnTo>
                  <a:lnTo>
                    <a:pt x="250" y="602"/>
                  </a:lnTo>
                  <a:lnTo>
                    <a:pt x="290" y="682"/>
                  </a:lnTo>
                  <a:lnTo>
                    <a:pt x="333" y="759"/>
                  </a:lnTo>
                  <a:lnTo>
                    <a:pt x="381" y="834"/>
                  </a:lnTo>
                  <a:lnTo>
                    <a:pt x="434" y="904"/>
                  </a:lnTo>
                  <a:lnTo>
                    <a:pt x="491" y="970"/>
                  </a:lnTo>
                  <a:lnTo>
                    <a:pt x="553" y="1033"/>
                  </a:lnTo>
                  <a:lnTo>
                    <a:pt x="618" y="1091"/>
                  </a:lnTo>
                  <a:lnTo>
                    <a:pt x="688" y="1145"/>
                  </a:lnTo>
                  <a:lnTo>
                    <a:pt x="761" y="1195"/>
                  </a:lnTo>
                  <a:lnTo>
                    <a:pt x="837" y="1240"/>
                  </a:lnTo>
                  <a:lnTo>
                    <a:pt x="916" y="1279"/>
                  </a:lnTo>
                  <a:lnTo>
                    <a:pt x="999" y="1314"/>
                  </a:lnTo>
                  <a:lnTo>
                    <a:pt x="1084" y="1343"/>
                  </a:lnTo>
                  <a:lnTo>
                    <a:pt x="1171" y="1366"/>
                  </a:lnTo>
                  <a:lnTo>
                    <a:pt x="1260" y="1383"/>
                  </a:lnTo>
                  <a:lnTo>
                    <a:pt x="1352" y="1395"/>
                  </a:lnTo>
                  <a:lnTo>
                    <a:pt x="1302" y="1344"/>
                  </a:lnTo>
                  <a:lnTo>
                    <a:pt x="1290" y="1329"/>
                  </a:lnTo>
                  <a:lnTo>
                    <a:pt x="1284" y="1312"/>
                  </a:lnTo>
                  <a:lnTo>
                    <a:pt x="1281" y="1294"/>
                  </a:lnTo>
                  <a:lnTo>
                    <a:pt x="1284" y="1277"/>
                  </a:lnTo>
                  <a:lnTo>
                    <a:pt x="1290" y="1260"/>
                  </a:lnTo>
                  <a:lnTo>
                    <a:pt x="1302" y="1245"/>
                  </a:lnTo>
                  <a:lnTo>
                    <a:pt x="1316" y="1233"/>
                  </a:lnTo>
                  <a:lnTo>
                    <a:pt x="1333" y="1227"/>
                  </a:lnTo>
                  <a:lnTo>
                    <a:pt x="1350" y="1225"/>
                  </a:lnTo>
                  <a:lnTo>
                    <a:pt x="1368" y="1227"/>
                  </a:lnTo>
                  <a:lnTo>
                    <a:pt x="1385" y="1233"/>
                  </a:lnTo>
                  <a:lnTo>
                    <a:pt x="1400" y="1245"/>
                  </a:lnTo>
                  <a:lnTo>
                    <a:pt x="1563" y="1407"/>
                  </a:lnTo>
                  <a:lnTo>
                    <a:pt x="1573" y="1422"/>
                  </a:lnTo>
                  <a:lnTo>
                    <a:pt x="1581" y="1439"/>
                  </a:lnTo>
                  <a:lnTo>
                    <a:pt x="1583" y="1457"/>
                  </a:lnTo>
                  <a:lnTo>
                    <a:pt x="1581" y="1474"/>
                  </a:lnTo>
                  <a:lnTo>
                    <a:pt x="1573" y="1491"/>
                  </a:lnTo>
                  <a:lnTo>
                    <a:pt x="1563" y="1506"/>
                  </a:lnTo>
                  <a:lnTo>
                    <a:pt x="1400" y="1668"/>
                  </a:lnTo>
                  <a:lnTo>
                    <a:pt x="1385" y="1680"/>
                  </a:lnTo>
                  <a:lnTo>
                    <a:pt x="1368" y="1686"/>
                  </a:lnTo>
                  <a:lnTo>
                    <a:pt x="1350" y="1688"/>
                  </a:lnTo>
                  <a:lnTo>
                    <a:pt x="1333" y="1686"/>
                  </a:lnTo>
                  <a:lnTo>
                    <a:pt x="1316" y="1680"/>
                  </a:lnTo>
                  <a:lnTo>
                    <a:pt x="1302" y="1668"/>
                  </a:lnTo>
                  <a:lnTo>
                    <a:pt x="1290" y="1653"/>
                  </a:lnTo>
                  <a:lnTo>
                    <a:pt x="1284" y="1638"/>
                  </a:lnTo>
                  <a:lnTo>
                    <a:pt x="1281" y="1619"/>
                  </a:lnTo>
                  <a:lnTo>
                    <a:pt x="1284" y="1601"/>
                  </a:lnTo>
                  <a:lnTo>
                    <a:pt x="1290" y="1584"/>
                  </a:lnTo>
                  <a:lnTo>
                    <a:pt x="1302" y="1570"/>
                  </a:lnTo>
                  <a:lnTo>
                    <a:pt x="1339" y="1533"/>
                  </a:lnTo>
                  <a:lnTo>
                    <a:pt x="1242" y="1521"/>
                  </a:lnTo>
                  <a:lnTo>
                    <a:pt x="1147" y="1503"/>
                  </a:lnTo>
                  <a:lnTo>
                    <a:pt x="1054" y="1479"/>
                  </a:lnTo>
                  <a:lnTo>
                    <a:pt x="964" y="1450"/>
                  </a:lnTo>
                  <a:lnTo>
                    <a:pt x="877" y="1414"/>
                  </a:lnTo>
                  <a:lnTo>
                    <a:pt x="792" y="1373"/>
                  </a:lnTo>
                  <a:lnTo>
                    <a:pt x="711" y="1328"/>
                  </a:lnTo>
                  <a:lnTo>
                    <a:pt x="633" y="1277"/>
                  </a:lnTo>
                  <a:lnTo>
                    <a:pt x="558" y="1222"/>
                  </a:lnTo>
                  <a:lnTo>
                    <a:pt x="488" y="1161"/>
                  </a:lnTo>
                  <a:lnTo>
                    <a:pt x="420" y="1098"/>
                  </a:lnTo>
                  <a:lnTo>
                    <a:pt x="357" y="1029"/>
                  </a:lnTo>
                  <a:lnTo>
                    <a:pt x="299" y="957"/>
                  </a:lnTo>
                  <a:lnTo>
                    <a:pt x="245" y="881"/>
                  </a:lnTo>
                  <a:lnTo>
                    <a:pt x="196" y="802"/>
                  </a:lnTo>
                  <a:lnTo>
                    <a:pt x="152" y="719"/>
                  </a:lnTo>
                  <a:lnTo>
                    <a:pt x="112" y="634"/>
                  </a:lnTo>
                  <a:lnTo>
                    <a:pt x="79" y="546"/>
                  </a:lnTo>
                  <a:lnTo>
                    <a:pt x="51" y="455"/>
                  </a:lnTo>
                  <a:lnTo>
                    <a:pt x="30" y="362"/>
                  </a:lnTo>
                  <a:lnTo>
                    <a:pt x="14" y="266"/>
                  </a:lnTo>
                  <a:lnTo>
                    <a:pt x="3" y="169"/>
                  </a:lnTo>
                  <a:lnTo>
                    <a:pt x="0" y="70"/>
                  </a:lnTo>
                  <a:lnTo>
                    <a:pt x="3" y="51"/>
                  </a:lnTo>
                  <a:lnTo>
                    <a:pt x="9" y="35"/>
                  </a:lnTo>
                  <a:lnTo>
                    <a:pt x="20" y="20"/>
                  </a:lnTo>
                  <a:lnTo>
                    <a:pt x="35" y="9"/>
                  </a:lnTo>
                  <a:lnTo>
                    <a:pt x="51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5" name="Group 70"/>
          <p:cNvGrpSpPr/>
          <p:nvPr/>
        </p:nvGrpSpPr>
        <p:grpSpPr>
          <a:xfrm>
            <a:off x="774652" y="1736828"/>
            <a:ext cx="620712" cy="733553"/>
            <a:chOff x="10056813" y="1916113"/>
            <a:chExt cx="468312" cy="555625"/>
          </a:xfrm>
          <a:solidFill>
            <a:schemeClr val="accent1">
              <a:lumMod val="75000"/>
            </a:schemeClr>
          </a:solidFill>
        </p:grpSpPr>
        <p:sp>
          <p:nvSpPr>
            <p:cNvPr id="26" name="Freeform 14"/>
            <p:cNvSpPr>
              <a:spLocks noEditPoints="1"/>
            </p:cNvSpPr>
            <p:nvPr/>
          </p:nvSpPr>
          <p:spPr bwMode="auto">
            <a:xfrm>
              <a:off x="10056813" y="1916113"/>
              <a:ext cx="468312" cy="555625"/>
            </a:xfrm>
            <a:custGeom>
              <a:avLst/>
              <a:gdLst>
                <a:gd name="T0" fmla="*/ 2377 w 2950"/>
                <a:gd name="T1" fmla="*/ 2925 h 3500"/>
                <a:gd name="T2" fmla="*/ 143 w 2950"/>
                <a:gd name="T3" fmla="*/ 2945 h 3500"/>
                <a:gd name="T4" fmla="*/ 151 w 2950"/>
                <a:gd name="T5" fmla="*/ 3020 h 3500"/>
                <a:gd name="T6" fmla="*/ 216 w 2950"/>
                <a:gd name="T7" fmla="*/ 3060 h 3500"/>
                <a:gd name="T8" fmla="*/ 287 w 2950"/>
                <a:gd name="T9" fmla="*/ 3035 h 3500"/>
                <a:gd name="T10" fmla="*/ 1630 w 2950"/>
                <a:gd name="T11" fmla="*/ 803 h 3500"/>
                <a:gd name="T12" fmla="*/ 1388 w 2950"/>
                <a:gd name="T13" fmla="*/ 874 h 3500"/>
                <a:gd name="T14" fmla="*/ 1192 w 2950"/>
                <a:gd name="T15" fmla="*/ 1023 h 3500"/>
                <a:gd name="T16" fmla="*/ 1059 w 2950"/>
                <a:gd name="T17" fmla="*/ 1233 h 3500"/>
                <a:gd name="T18" fmla="*/ 1012 w 2950"/>
                <a:gd name="T19" fmla="*/ 1487 h 3500"/>
                <a:gd name="T20" fmla="*/ 1059 w 2950"/>
                <a:gd name="T21" fmla="*/ 1739 h 3500"/>
                <a:gd name="T22" fmla="*/ 1192 w 2950"/>
                <a:gd name="T23" fmla="*/ 1949 h 3500"/>
                <a:gd name="T24" fmla="*/ 1388 w 2950"/>
                <a:gd name="T25" fmla="*/ 2099 h 3500"/>
                <a:gd name="T26" fmla="*/ 1630 w 2950"/>
                <a:gd name="T27" fmla="*/ 2170 h 3500"/>
                <a:gd name="T28" fmla="*/ 1888 w 2950"/>
                <a:gd name="T29" fmla="*/ 2146 h 3500"/>
                <a:gd name="T30" fmla="*/ 2110 w 2950"/>
                <a:gd name="T31" fmla="*/ 2033 h 3500"/>
                <a:gd name="T32" fmla="*/ 2276 w 2950"/>
                <a:gd name="T33" fmla="*/ 1851 h 3500"/>
                <a:gd name="T34" fmla="*/ 2368 w 2950"/>
                <a:gd name="T35" fmla="*/ 1616 h 3500"/>
                <a:gd name="T36" fmla="*/ 2368 w 2950"/>
                <a:gd name="T37" fmla="*/ 1357 h 3500"/>
                <a:gd name="T38" fmla="*/ 2276 w 2950"/>
                <a:gd name="T39" fmla="*/ 1122 h 3500"/>
                <a:gd name="T40" fmla="*/ 2110 w 2950"/>
                <a:gd name="T41" fmla="*/ 940 h 3500"/>
                <a:gd name="T42" fmla="*/ 1888 w 2950"/>
                <a:gd name="T43" fmla="*/ 827 h 3500"/>
                <a:gd name="T44" fmla="*/ 561 w 2950"/>
                <a:gd name="T45" fmla="*/ 139 h 3500"/>
                <a:gd name="T46" fmla="*/ 812 w 2950"/>
                <a:gd name="T47" fmla="*/ 2078 h 3500"/>
                <a:gd name="T48" fmla="*/ 879 w 2950"/>
                <a:gd name="T49" fmla="*/ 2096 h 3500"/>
                <a:gd name="T50" fmla="*/ 996 w 2950"/>
                <a:gd name="T51" fmla="*/ 1921 h 3500"/>
                <a:gd name="T52" fmla="*/ 897 w 2950"/>
                <a:gd name="T53" fmla="*/ 1684 h 3500"/>
                <a:gd name="T54" fmla="*/ 877 w 2950"/>
                <a:gd name="T55" fmla="*/ 1412 h 3500"/>
                <a:gd name="T56" fmla="*/ 953 w 2950"/>
                <a:gd name="T57" fmla="*/ 1133 h 3500"/>
                <a:gd name="T58" fmla="*/ 1114 w 2950"/>
                <a:gd name="T59" fmla="*/ 903 h 3500"/>
                <a:gd name="T60" fmla="*/ 1344 w 2950"/>
                <a:gd name="T61" fmla="*/ 740 h 3500"/>
                <a:gd name="T62" fmla="*/ 1622 w 2950"/>
                <a:gd name="T63" fmla="*/ 664 h 3500"/>
                <a:gd name="T64" fmla="*/ 1916 w 2950"/>
                <a:gd name="T65" fmla="*/ 689 h 3500"/>
                <a:gd name="T66" fmla="*/ 2172 w 2950"/>
                <a:gd name="T67" fmla="*/ 811 h 3500"/>
                <a:gd name="T68" fmla="*/ 2370 w 2950"/>
                <a:gd name="T69" fmla="*/ 1011 h 3500"/>
                <a:gd name="T70" fmla="*/ 2491 w 2950"/>
                <a:gd name="T71" fmla="*/ 1267 h 3500"/>
                <a:gd name="T72" fmla="*/ 2516 w 2950"/>
                <a:gd name="T73" fmla="*/ 1561 h 3500"/>
                <a:gd name="T74" fmla="*/ 2441 w 2950"/>
                <a:gd name="T75" fmla="*/ 1840 h 3500"/>
                <a:gd name="T76" fmla="*/ 2279 w 2950"/>
                <a:gd name="T77" fmla="*/ 2070 h 3500"/>
                <a:gd name="T78" fmla="*/ 2049 w 2950"/>
                <a:gd name="T79" fmla="*/ 2233 h 3500"/>
                <a:gd name="T80" fmla="*/ 1771 w 2950"/>
                <a:gd name="T81" fmla="*/ 2309 h 3500"/>
                <a:gd name="T82" fmla="*/ 1479 w 2950"/>
                <a:gd name="T83" fmla="*/ 2283 h 3500"/>
                <a:gd name="T84" fmla="*/ 1225 w 2950"/>
                <a:gd name="T85" fmla="*/ 2164 h 3500"/>
                <a:gd name="T86" fmla="*/ 1111 w 2950"/>
                <a:gd name="T87" fmla="*/ 2332 h 3500"/>
                <a:gd name="T88" fmla="*/ 1111 w 2950"/>
                <a:gd name="T89" fmla="*/ 2401 h 3500"/>
                <a:gd name="T90" fmla="*/ 2238 w 2950"/>
                <a:gd name="T91" fmla="*/ 3361 h 3500"/>
                <a:gd name="T92" fmla="*/ 2258 w 2950"/>
                <a:gd name="T93" fmla="*/ 2806 h 3500"/>
                <a:gd name="T94" fmla="*/ 2308 w 2950"/>
                <a:gd name="T95" fmla="*/ 2786 h 3500"/>
                <a:gd name="T96" fmla="*/ 492 w 2950"/>
                <a:gd name="T97" fmla="*/ 0 h 3500"/>
                <a:gd name="T98" fmla="*/ 2930 w 2950"/>
                <a:gd name="T99" fmla="*/ 20 h 3500"/>
                <a:gd name="T100" fmla="*/ 2950 w 2950"/>
                <a:gd name="T101" fmla="*/ 2856 h 3500"/>
                <a:gd name="T102" fmla="*/ 2358 w 2950"/>
                <a:gd name="T103" fmla="*/ 3480 h 3500"/>
                <a:gd name="T104" fmla="*/ 492 w 2950"/>
                <a:gd name="T105" fmla="*/ 3500 h 3500"/>
                <a:gd name="T106" fmla="*/ 431 w 2950"/>
                <a:gd name="T107" fmla="*/ 3465 h 3500"/>
                <a:gd name="T108" fmla="*/ 385 w 2950"/>
                <a:gd name="T109" fmla="*/ 3134 h 3500"/>
                <a:gd name="T110" fmla="*/ 282 w 2950"/>
                <a:gd name="T111" fmla="*/ 3192 h 3500"/>
                <a:gd name="T112" fmla="*/ 168 w 2950"/>
                <a:gd name="T113" fmla="*/ 3192 h 3500"/>
                <a:gd name="T114" fmla="*/ 66 w 2950"/>
                <a:gd name="T115" fmla="*/ 3134 h 3500"/>
                <a:gd name="T116" fmla="*/ 4 w 2950"/>
                <a:gd name="T117" fmla="*/ 3021 h 3500"/>
                <a:gd name="T118" fmla="*/ 13 w 2950"/>
                <a:gd name="T119" fmla="*/ 2895 h 3500"/>
                <a:gd name="T120" fmla="*/ 422 w 2950"/>
                <a:gd name="T121" fmla="*/ 2455 h 3500"/>
                <a:gd name="T122" fmla="*/ 443 w 2950"/>
                <a:gd name="T123" fmla="*/ 20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50" h="3500">
                  <a:moveTo>
                    <a:pt x="2377" y="2925"/>
                  </a:moveTo>
                  <a:lnTo>
                    <a:pt x="2378" y="3262"/>
                  </a:lnTo>
                  <a:lnTo>
                    <a:pt x="2713" y="2925"/>
                  </a:lnTo>
                  <a:lnTo>
                    <a:pt x="2377" y="2925"/>
                  </a:lnTo>
                  <a:close/>
                  <a:moveTo>
                    <a:pt x="830" y="2244"/>
                  </a:moveTo>
                  <a:lnTo>
                    <a:pt x="164" y="2912"/>
                  </a:lnTo>
                  <a:lnTo>
                    <a:pt x="151" y="2927"/>
                  </a:lnTo>
                  <a:lnTo>
                    <a:pt x="143" y="2945"/>
                  </a:lnTo>
                  <a:lnTo>
                    <a:pt x="139" y="2964"/>
                  </a:lnTo>
                  <a:lnTo>
                    <a:pt x="139" y="2983"/>
                  </a:lnTo>
                  <a:lnTo>
                    <a:pt x="143" y="3002"/>
                  </a:lnTo>
                  <a:lnTo>
                    <a:pt x="151" y="3020"/>
                  </a:lnTo>
                  <a:lnTo>
                    <a:pt x="164" y="3035"/>
                  </a:lnTo>
                  <a:lnTo>
                    <a:pt x="180" y="3048"/>
                  </a:lnTo>
                  <a:lnTo>
                    <a:pt x="197" y="3056"/>
                  </a:lnTo>
                  <a:lnTo>
                    <a:pt x="216" y="3060"/>
                  </a:lnTo>
                  <a:lnTo>
                    <a:pt x="235" y="3060"/>
                  </a:lnTo>
                  <a:lnTo>
                    <a:pt x="254" y="3056"/>
                  </a:lnTo>
                  <a:lnTo>
                    <a:pt x="271" y="3048"/>
                  </a:lnTo>
                  <a:lnTo>
                    <a:pt x="287" y="3035"/>
                  </a:lnTo>
                  <a:lnTo>
                    <a:pt x="953" y="2367"/>
                  </a:lnTo>
                  <a:lnTo>
                    <a:pt x="830" y="2244"/>
                  </a:lnTo>
                  <a:close/>
                  <a:moveTo>
                    <a:pt x="1697" y="800"/>
                  </a:moveTo>
                  <a:lnTo>
                    <a:pt x="1630" y="803"/>
                  </a:lnTo>
                  <a:lnTo>
                    <a:pt x="1567" y="812"/>
                  </a:lnTo>
                  <a:lnTo>
                    <a:pt x="1505" y="827"/>
                  </a:lnTo>
                  <a:lnTo>
                    <a:pt x="1445" y="847"/>
                  </a:lnTo>
                  <a:lnTo>
                    <a:pt x="1388" y="874"/>
                  </a:lnTo>
                  <a:lnTo>
                    <a:pt x="1333" y="905"/>
                  </a:lnTo>
                  <a:lnTo>
                    <a:pt x="1283" y="940"/>
                  </a:lnTo>
                  <a:lnTo>
                    <a:pt x="1235" y="980"/>
                  </a:lnTo>
                  <a:lnTo>
                    <a:pt x="1192" y="1023"/>
                  </a:lnTo>
                  <a:lnTo>
                    <a:pt x="1151" y="1071"/>
                  </a:lnTo>
                  <a:lnTo>
                    <a:pt x="1117" y="1122"/>
                  </a:lnTo>
                  <a:lnTo>
                    <a:pt x="1086" y="1176"/>
                  </a:lnTo>
                  <a:lnTo>
                    <a:pt x="1059" y="1233"/>
                  </a:lnTo>
                  <a:lnTo>
                    <a:pt x="1039" y="1294"/>
                  </a:lnTo>
                  <a:lnTo>
                    <a:pt x="1025" y="1357"/>
                  </a:lnTo>
                  <a:lnTo>
                    <a:pt x="1015" y="1420"/>
                  </a:lnTo>
                  <a:lnTo>
                    <a:pt x="1012" y="1487"/>
                  </a:lnTo>
                  <a:lnTo>
                    <a:pt x="1015" y="1553"/>
                  </a:lnTo>
                  <a:lnTo>
                    <a:pt x="1025" y="1616"/>
                  </a:lnTo>
                  <a:lnTo>
                    <a:pt x="1039" y="1679"/>
                  </a:lnTo>
                  <a:lnTo>
                    <a:pt x="1059" y="1739"/>
                  </a:lnTo>
                  <a:lnTo>
                    <a:pt x="1086" y="1797"/>
                  </a:lnTo>
                  <a:lnTo>
                    <a:pt x="1117" y="1851"/>
                  </a:lnTo>
                  <a:lnTo>
                    <a:pt x="1151" y="1902"/>
                  </a:lnTo>
                  <a:lnTo>
                    <a:pt x="1192" y="1949"/>
                  </a:lnTo>
                  <a:lnTo>
                    <a:pt x="1235" y="1993"/>
                  </a:lnTo>
                  <a:lnTo>
                    <a:pt x="1283" y="2033"/>
                  </a:lnTo>
                  <a:lnTo>
                    <a:pt x="1333" y="2068"/>
                  </a:lnTo>
                  <a:lnTo>
                    <a:pt x="1388" y="2099"/>
                  </a:lnTo>
                  <a:lnTo>
                    <a:pt x="1445" y="2125"/>
                  </a:lnTo>
                  <a:lnTo>
                    <a:pt x="1505" y="2146"/>
                  </a:lnTo>
                  <a:lnTo>
                    <a:pt x="1567" y="2160"/>
                  </a:lnTo>
                  <a:lnTo>
                    <a:pt x="1630" y="2170"/>
                  </a:lnTo>
                  <a:lnTo>
                    <a:pt x="1697" y="2173"/>
                  </a:lnTo>
                  <a:lnTo>
                    <a:pt x="1763" y="2170"/>
                  </a:lnTo>
                  <a:lnTo>
                    <a:pt x="1827" y="2160"/>
                  </a:lnTo>
                  <a:lnTo>
                    <a:pt x="1888" y="2146"/>
                  </a:lnTo>
                  <a:lnTo>
                    <a:pt x="1949" y="2125"/>
                  </a:lnTo>
                  <a:lnTo>
                    <a:pt x="2006" y="2099"/>
                  </a:lnTo>
                  <a:lnTo>
                    <a:pt x="2060" y="2068"/>
                  </a:lnTo>
                  <a:lnTo>
                    <a:pt x="2110" y="2033"/>
                  </a:lnTo>
                  <a:lnTo>
                    <a:pt x="2158" y="1993"/>
                  </a:lnTo>
                  <a:lnTo>
                    <a:pt x="2202" y="1949"/>
                  </a:lnTo>
                  <a:lnTo>
                    <a:pt x="2242" y="1902"/>
                  </a:lnTo>
                  <a:lnTo>
                    <a:pt x="2276" y="1851"/>
                  </a:lnTo>
                  <a:lnTo>
                    <a:pt x="2307" y="1797"/>
                  </a:lnTo>
                  <a:lnTo>
                    <a:pt x="2334" y="1739"/>
                  </a:lnTo>
                  <a:lnTo>
                    <a:pt x="2354" y="1679"/>
                  </a:lnTo>
                  <a:lnTo>
                    <a:pt x="2368" y="1616"/>
                  </a:lnTo>
                  <a:lnTo>
                    <a:pt x="2378" y="1553"/>
                  </a:lnTo>
                  <a:lnTo>
                    <a:pt x="2381" y="1487"/>
                  </a:lnTo>
                  <a:lnTo>
                    <a:pt x="2378" y="1420"/>
                  </a:lnTo>
                  <a:lnTo>
                    <a:pt x="2368" y="1357"/>
                  </a:lnTo>
                  <a:lnTo>
                    <a:pt x="2354" y="1294"/>
                  </a:lnTo>
                  <a:lnTo>
                    <a:pt x="2334" y="1233"/>
                  </a:lnTo>
                  <a:lnTo>
                    <a:pt x="2307" y="1176"/>
                  </a:lnTo>
                  <a:lnTo>
                    <a:pt x="2276" y="1122"/>
                  </a:lnTo>
                  <a:lnTo>
                    <a:pt x="2242" y="1071"/>
                  </a:lnTo>
                  <a:lnTo>
                    <a:pt x="2202" y="1023"/>
                  </a:lnTo>
                  <a:lnTo>
                    <a:pt x="2158" y="980"/>
                  </a:lnTo>
                  <a:lnTo>
                    <a:pt x="2110" y="940"/>
                  </a:lnTo>
                  <a:lnTo>
                    <a:pt x="2060" y="905"/>
                  </a:lnTo>
                  <a:lnTo>
                    <a:pt x="2006" y="874"/>
                  </a:lnTo>
                  <a:lnTo>
                    <a:pt x="1949" y="847"/>
                  </a:lnTo>
                  <a:lnTo>
                    <a:pt x="1888" y="827"/>
                  </a:lnTo>
                  <a:lnTo>
                    <a:pt x="1827" y="812"/>
                  </a:lnTo>
                  <a:lnTo>
                    <a:pt x="1763" y="803"/>
                  </a:lnTo>
                  <a:lnTo>
                    <a:pt x="1697" y="800"/>
                  </a:lnTo>
                  <a:close/>
                  <a:moveTo>
                    <a:pt x="561" y="139"/>
                  </a:moveTo>
                  <a:lnTo>
                    <a:pt x="561" y="2316"/>
                  </a:lnTo>
                  <a:lnTo>
                    <a:pt x="780" y="2096"/>
                  </a:lnTo>
                  <a:lnTo>
                    <a:pt x="795" y="2085"/>
                  </a:lnTo>
                  <a:lnTo>
                    <a:pt x="812" y="2078"/>
                  </a:lnTo>
                  <a:lnTo>
                    <a:pt x="830" y="2076"/>
                  </a:lnTo>
                  <a:lnTo>
                    <a:pt x="848" y="2078"/>
                  </a:lnTo>
                  <a:lnTo>
                    <a:pt x="865" y="2085"/>
                  </a:lnTo>
                  <a:lnTo>
                    <a:pt x="879" y="2096"/>
                  </a:lnTo>
                  <a:lnTo>
                    <a:pt x="938" y="2155"/>
                  </a:lnTo>
                  <a:lnTo>
                    <a:pt x="1071" y="2023"/>
                  </a:lnTo>
                  <a:lnTo>
                    <a:pt x="1032" y="1973"/>
                  </a:lnTo>
                  <a:lnTo>
                    <a:pt x="996" y="1921"/>
                  </a:lnTo>
                  <a:lnTo>
                    <a:pt x="964" y="1865"/>
                  </a:lnTo>
                  <a:lnTo>
                    <a:pt x="938" y="1807"/>
                  </a:lnTo>
                  <a:lnTo>
                    <a:pt x="915" y="1747"/>
                  </a:lnTo>
                  <a:lnTo>
                    <a:pt x="897" y="1684"/>
                  </a:lnTo>
                  <a:lnTo>
                    <a:pt x="884" y="1620"/>
                  </a:lnTo>
                  <a:lnTo>
                    <a:pt x="875" y="1554"/>
                  </a:lnTo>
                  <a:lnTo>
                    <a:pt x="873" y="1487"/>
                  </a:lnTo>
                  <a:lnTo>
                    <a:pt x="877" y="1412"/>
                  </a:lnTo>
                  <a:lnTo>
                    <a:pt x="886" y="1338"/>
                  </a:lnTo>
                  <a:lnTo>
                    <a:pt x="903" y="1267"/>
                  </a:lnTo>
                  <a:lnTo>
                    <a:pt x="924" y="1198"/>
                  </a:lnTo>
                  <a:lnTo>
                    <a:pt x="953" y="1133"/>
                  </a:lnTo>
                  <a:lnTo>
                    <a:pt x="985" y="1070"/>
                  </a:lnTo>
                  <a:lnTo>
                    <a:pt x="1024" y="1011"/>
                  </a:lnTo>
                  <a:lnTo>
                    <a:pt x="1067" y="955"/>
                  </a:lnTo>
                  <a:lnTo>
                    <a:pt x="1114" y="903"/>
                  </a:lnTo>
                  <a:lnTo>
                    <a:pt x="1166" y="855"/>
                  </a:lnTo>
                  <a:lnTo>
                    <a:pt x="1222" y="811"/>
                  </a:lnTo>
                  <a:lnTo>
                    <a:pt x="1282" y="773"/>
                  </a:lnTo>
                  <a:lnTo>
                    <a:pt x="1344" y="740"/>
                  </a:lnTo>
                  <a:lnTo>
                    <a:pt x="1409" y="712"/>
                  </a:lnTo>
                  <a:lnTo>
                    <a:pt x="1478" y="689"/>
                  </a:lnTo>
                  <a:lnTo>
                    <a:pt x="1549" y="673"/>
                  </a:lnTo>
                  <a:lnTo>
                    <a:pt x="1622" y="664"/>
                  </a:lnTo>
                  <a:lnTo>
                    <a:pt x="1697" y="661"/>
                  </a:lnTo>
                  <a:lnTo>
                    <a:pt x="1771" y="664"/>
                  </a:lnTo>
                  <a:lnTo>
                    <a:pt x="1845" y="673"/>
                  </a:lnTo>
                  <a:lnTo>
                    <a:pt x="1916" y="689"/>
                  </a:lnTo>
                  <a:lnTo>
                    <a:pt x="1984" y="712"/>
                  </a:lnTo>
                  <a:lnTo>
                    <a:pt x="2049" y="740"/>
                  </a:lnTo>
                  <a:lnTo>
                    <a:pt x="2113" y="773"/>
                  </a:lnTo>
                  <a:lnTo>
                    <a:pt x="2172" y="811"/>
                  </a:lnTo>
                  <a:lnTo>
                    <a:pt x="2227" y="855"/>
                  </a:lnTo>
                  <a:lnTo>
                    <a:pt x="2279" y="903"/>
                  </a:lnTo>
                  <a:lnTo>
                    <a:pt x="2326" y="955"/>
                  </a:lnTo>
                  <a:lnTo>
                    <a:pt x="2370" y="1011"/>
                  </a:lnTo>
                  <a:lnTo>
                    <a:pt x="2408" y="1070"/>
                  </a:lnTo>
                  <a:lnTo>
                    <a:pt x="2441" y="1133"/>
                  </a:lnTo>
                  <a:lnTo>
                    <a:pt x="2469" y="1198"/>
                  </a:lnTo>
                  <a:lnTo>
                    <a:pt x="2491" y="1267"/>
                  </a:lnTo>
                  <a:lnTo>
                    <a:pt x="2507" y="1338"/>
                  </a:lnTo>
                  <a:lnTo>
                    <a:pt x="2516" y="1412"/>
                  </a:lnTo>
                  <a:lnTo>
                    <a:pt x="2521" y="1487"/>
                  </a:lnTo>
                  <a:lnTo>
                    <a:pt x="2516" y="1561"/>
                  </a:lnTo>
                  <a:lnTo>
                    <a:pt x="2507" y="1634"/>
                  </a:lnTo>
                  <a:lnTo>
                    <a:pt x="2491" y="1705"/>
                  </a:lnTo>
                  <a:lnTo>
                    <a:pt x="2469" y="1774"/>
                  </a:lnTo>
                  <a:lnTo>
                    <a:pt x="2441" y="1840"/>
                  </a:lnTo>
                  <a:lnTo>
                    <a:pt x="2408" y="1903"/>
                  </a:lnTo>
                  <a:lnTo>
                    <a:pt x="2370" y="1963"/>
                  </a:lnTo>
                  <a:lnTo>
                    <a:pt x="2326" y="2018"/>
                  </a:lnTo>
                  <a:lnTo>
                    <a:pt x="2279" y="2070"/>
                  </a:lnTo>
                  <a:lnTo>
                    <a:pt x="2227" y="2118"/>
                  </a:lnTo>
                  <a:lnTo>
                    <a:pt x="2172" y="2162"/>
                  </a:lnTo>
                  <a:lnTo>
                    <a:pt x="2113" y="2200"/>
                  </a:lnTo>
                  <a:lnTo>
                    <a:pt x="2049" y="2233"/>
                  </a:lnTo>
                  <a:lnTo>
                    <a:pt x="1984" y="2261"/>
                  </a:lnTo>
                  <a:lnTo>
                    <a:pt x="1916" y="2283"/>
                  </a:lnTo>
                  <a:lnTo>
                    <a:pt x="1845" y="2299"/>
                  </a:lnTo>
                  <a:lnTo>
                    <a:pt x="1771" y="2309"/>
                  </a:lnTo>
                  <a:lnTo>
                    <a:pt x="1697" y="2313"/>
                  </a:lnTo>
                  <a:lnTo>
                    <a:pt x="1622" y="2309"/>
                  </a:lnTo>
                  <a:lnTo>
                    <a:pt x="1550" y="2299"/>
                  </a:lnTo>
                  <a:lnTo>
                    <a:pt x="1479" y="2283"/>
                  </a:lnTo>
                  <a:lnTo>
                    <a:pt x="1412" y="2261"/>
                  </a:lnTo>
                  <a:lnTo>
                    <a:pt x="1346" y="2234"/>
                  </a:lnTo>
                  <a:lnTo>
                    <a:pt x="1284" y="2202"/>
                  </a:lnTo>
                  <a:lnTo>
                    <a:pt x="1225" y="2164"/>
                  </a:lnTo>
                  <a:lnTo>
                    <a:pt x="1169" y="2121"/>
                  </a:lnTo>
                  <a:lnTo>
                    <a:pt x="1036" y="2254"/>
                  </a:lnTo>
                  <a:lnTo>
                    <a:pt x="1101" y="2317"/>
                  </a:lnTo>
                  <a:lnTo>
                    <a:pt x="1111" y="2332"/>
                  </a:lnTo>
                  <a:lnTo>
                    <a:pt x="1119" y="2349"/>
                  </a:lnTo>
                  <a:lnTo>
                    <a:pt x="1121" y="2367"/>
                  </a:lnTo>
                  <a:lnTo>
                    <a:pt x="1119" y="2385"/>
                  </a:lnTo>
                  <a:lnTo>
                    <a:pt x="1111" y="2401"/>
                  </a:lnTo>
                  <a:lnTo>
                    <a:pt x="1101" y="2416"/>
                  </a:lnTo>
                  <a:lnTo>
                    <a:pt x="561" y="2957"/>
                  </a:lnTo>
                  <a:lnTo>
                    <a:pt x="561" y="3361"/>
                  </a:lnTo>
                  <a:lnTo>
                    <a:pt x="2238" y="3361"/>
                  </a:lnTo>
                  <a:lnTo>
                    <a:pt x="2238" y="2855"/>
                  </a:lnTo>
                  <a:lnTo>
                    <a:pt x="2241" y="2837"/>
                  </a:lnTo>
                  <a:lnTo>
                    <a:pt x="2248" y="2821"/>
                  </a:lnTo>
                  <a:lnTo>
                    <a:pt x="2258" y="2806"/>
                  </a:lnTo>
                  <a:lnTo>
                    <a:pt x="2273" y="2795"/>
                  </a:lnTo>
                  <a:lnTo>
                    <a:pt x="2290" y="2788"/>
                  </a:lnTo>
                  <a:lnTo>
                    <a:pt x="2308" y="2786"/>
                  </a:lnTo>
                  <a:lnTo>
                    <a:pt x="2308" y="2786"/>
                  </a:lnTo>
                  <a:lnTo>
                    <a:pt x="2811" y="2786"/>
                  </a:lnTo>
                  <a:lnTo>
                    <a:pt x="2811" y="139"/>
                  </a:lnTo>
                  <a:lnTo>
                    <a:pt x="561" y="139"/>
                  </a:lnTo>
                  <a:close/>
                  <a:moveTo>
                    <a:pt x="492" y="0"/>
                  </a:moveTo>
                  <a:lnTo>
                    <a:pt x="2881" y="0"/>
                  </a:lnTo>
                  <a:lnTo>
                    <a:pt x="2899" y="2"/>
                  </a:lnTo>
                  <a:lnTo>
                    <a:pt x="2916" y="10"/>
                  </a:lnTo>
                  <a:lnTo>
                    <a:pt x="2930" y="20"/>
                  </a:lnTo>
                  <a:lnTo>
                    <a:pt x="2940" y="35"/>
                  </a:lnTo>
                  <a:lnTo>
                    <a:pt x="2948" y="51"/>
                  </a:lnTo>
                  <a:lnTo>
                    <a:pt x="2950" y="70"/>
                  </a:lnTo>
                  <a:lnTo>
                    <a:pt x="2950" y="2856"/>
                  </a:lnTo>
                  <a:lnTo>
                    <a:pt x="2948" y="2874"/>
                  </a:lnTo>
                  <a:lnTo>
                    <a:pt x="2940" y="2891"/>
                  </a:lnTo>
                  <a:lnTo>
                    <a:pt x="2930" y="2905"/>
                  </a:lnTo>
                  <a:lnTo>
                    <a:pt x="2358" y="3480"/>
                  </a:lnTo>
                  <a:lnTo>
                    <a:pt x="2343" y="3490"/>
                  </a:lnTo>
                  <a:lnTo>
                    <a:pt x="2326" y="3498"/>
                  </a:lnTo>
                  <a:lnTo>
                    <a:pt x="2308" y="3500"/>
                  </a:lnTo>
                  <a:lnTo>
                    <a:pt x="492" y="3500"/>
                  </a:lnTo>
                  <a:lnTo>
                    <a:pt x="474" y="3498"/>
                  </a:lnTo>
                  <a:lnTo>
                    <a:pt x="457" y="3490"/>
                  </a:lnTo>
                  <a:lnTo>
                    <a:pt x="443" y="3480"/>
                  </a:lnTo>
                  <a:lnTo>
                    <a:pt x="431" y="3465"/>
                  </a:lnTo>
                  <a:lnTo>
                    <a:pt x="425" y="3449"/>
                  </a:lnTo>
                  <a:lnTo>
                    <a:pt x="422" y="3430"/>
                  </a:lnTo>
                  <a:lnTo>
                    <a:pt x="422" y="3097"/>
                  </a:lnTo>
                  <a:lnTo>
                    <a:pt x="385" y="3134"/>
                  </a:lnTo>
                  <a:lnTo>
                    <a:pt x="362" y="3154"/>
                  </a:lnTo>
                  <a:lnTo>
                    <a:pt x="337" y="3170"/>
                  </a:lnTo>
                  <a:lnTo>
                    <a:pt x="311" y="3184"/>
                  </a:lnTo>
                  <a:lnTo>
                    <a:pt x="282" y="3192"/>
                  </a:lnTo>
                  <a:lnTo>
                    <a:pt x="254" y="3198"/>
                  </a:lnTo>
                  <a:lnTo>
                    <a:pt x="225" y="3200"/>
                  </a:lnTo>
                  <a:lnTo>
                    <a:pt x="197" y="3198"/>
                  </a:lnTo>
                  <a:lnTo>
                    <a:pt x="168" y="3192"/>
                  </a:lnTo>
                  <a:lnTo>
                    <a:pt x="141" y="3184"/>
                  </a:lnTo>
                  <a:lnTo>
                    <a:pt x="114" y="3170"/>
                  </a:lnTo>
                  <a:lnTo>
                    <a:pt x="89" y="3154"/>
                  </a:lnTo>
                  <a:lnTo>
                    <a:pt x="66" y="3134"/>
                  </a:lnTo>
                  <a:lnTo>
                    <a:pt x="43" y="3109"/>
                  </a:lnTo>
                  <a:lnTo>
                    <a:pt x="26" y="3081"/>
                  </a:lnTo>
                  <a:lnTo>
                    <a:pt x="13" y="3051"/>
                  </a:lnTo>
                  <a:lnTo>
                    <a:pt x="4" y="3021"/>
                  </a:lnTo>
                  <a:lnTo>
                    <a:pt x="0" y="2990"/>
                  </a:lnTo>
                  <a:lnTo>
                    <a:pt x="0" y="2958"/>
                  </a:lnTo>
                  <a:lnTo>
                    <a:pt x="4" y="2926"/>
                  </a:lnTo>
                  <a:lnTo>
                    <a:pt x="13" y="2895"/>
                  </a:lnTo>
                  <a:lnTo>
                    <a:pt x="26" y="2867"/>
                  </a:lnTo>
                  <a:lnTo>
                    <a:pt x="43" y="2839"/>
                  </a:lnTo>
                  <a:lnTo>
                    <a:pt x="66" y="2814"/>
                  </a:lnTo>
                  <a:lnTo>
                    <a:pt x="422" y="2455"/>
                  </a:lnTo>
                  <a:lnTo>
                    <a:pt x="422" y="70"/>
                  </a:lnTo>
                  <a:lnTo>
                    <a:pt x="425" y="51"/>
                  </a:lnTo>
                  <a:lnTo>
                    <a:pt x="431" y="35"/>
                  </a:lnTo>
                  <a:lnTo>
                    <a:pt x="443" y="20"/>
                  </a:lnTo>
                  <a:lnTo>
                    <a:pt x="457" y="10"/>
                  </a:lnTo>
                  <a:lnTo>
                    <a:pt x="474" y="2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10253663" y="2141538"/>
              <a:ext cx="146050" cy="22225"/>
            </a:xfrm>
            <a:custGeom>
              <a:avLst/>
              <a:gdLst>
                <a:gd name="T0" fmla="*/ 70 w 918"/>
                <a:gd name="T1" fmla="*/ 0 h 140"/>
                <a:gd name="T2" fmla="*/ 848 w 918"/>
                <a:gd name="T3" fmla="*/ 0 h 140"/>
                <a:gd name="T4" fmla="*/ 867 w 918"/>
                <a:gd name="T5" fmla="*/ 2 h 140"/>
                <a:gd name="T6" fmla="*/ 883 w 918"/>
                <a:gd name="T7" fmla="*/ 10 h 140"/>
                <a:gd name="T8" fmla="*/ 898 w 918"/>
                <a:gd name="T9" fmla="*/ 20 h 140"/>
                <a:gd name="T10" fmla="*/ 909 w 918"/>
                <a:gd name="T11" fmla="*/ 35 h 140"/>
                <a:gd name="T12" fmla="*/ 915 w 918"/>
                <a:gd name="T13" fmla="*/ 51 h 140"/>
                <a:gd name="T14" fmla="*/ 918 w 918"/>
                <a:gd name="T15" fmla="*/ 70 h 140"/>
                <a:gd name="T16" fmla="*/ 915 w 918"/>
                <a:gd name="T17" fmla="*/ 88 h 140"/>
                <a:gd name="T18" fmla="*/ 909 w 918"/>
                <a:gd name="T19" fmla="*/ 105 h 140"/>
                <a:gd name="T20" fmla="*/ 898 w 918"/>
                <a:gd name="T21" fmla="*/ 119 h 140"/>
                <a:gd name="T22" fmla="*/ 883 w 918"/>
                <a:gd name="T23" fmla="*/ 131 h 140"/>
                <a:gd name="T24" fmla="*/ 867 w 918"/>
                <a:gd name="T25" fmla="*/ 137 h 140"/>
                <a:gd name="T26" fmla="*/ 848 w 918"/>
                <a:gd name="T27" fmla="*/ 140 h 140"/>
                <a:gd name="T28" fmla="*/ 70 w 918"/>
                <a:gd name="T29" fmla="*/ 140 h 140"/>
                <a:gd name="T30" fmla="*/ 51 w 918"/>
                <a:gd name="T31" fmla="*/ 137 h 140"/>
                <a:gd name="T32" fmla="*/ 35 w 918"/>
                <a:gd name="T33" fmla="*/ 131 h 140"/>
                <a:gd name="T34" fmla="*/ 20 w 918"/>
                <a:gd name="T35" fmla="*/ 119 h 140"/>
                <a:gd name="T36" fmla="*/ 10 w 918"/>
                <a:gd name="T37" fmla="*/ 105 h 140"/>
                <a:gd name="T38" fmla="*/ 2 w 918"/>
                <a:gd name="T39" fmla="*/ 88 h 140"/>
                <a:gd name="T40" fmla="*/ 0 w 918"/>
                <a:gd name="T41" fmla="*/ 70 h 140"/>
                <a:gd name="T42" fmla="*/ 2 w 918"/>
                <a:gd name="T43" fmla="*/ 51 h 140"/>
                <a:gd name="T44" fmla="*/ 10 w 918"/>
                <a:gd name="T45" fmla="*/ 35 h 140"/>
                <a:gd name="T46" fmla="*/ 20 w 918"/>
                <a:gd name="T47" fmla="*/ 20 h 140"/>
                <a:gd name="T48" fmla="*/ 35 w 918"/>
                <a:gd name="T49" fmla="*/ 10 h 140"/>
                <a:gd name="T50" fmla="*/ 51 w 918"/>
                <a:gd name="T51" fmla="*/ 2 h 140"/>
                <a:gd name="T52" fmla="*/ 70 w 918"/>
                <a:gd name="T5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18" h="140">
                  <a:moveTo>
                    <a:pt x="70" y="0"/>
                  </a:moveTo>
                  <a:lnTo>
                    <a:pt x="848" y="0"/>
                  </a:lnTo>
                  <a:lnTo>
                    <a:pt x="867" y="2"/>
                  </a:lnTo>
                  <a:lnTo>
                    <a:pt x="883" y="10"/>
                  </a:lnTo>
                  <a:lnTo>
                    <a:pt x="898" y="20"/>
                  </a:lnTo>
                  <a:lnTo>
                    <a:pt x="909" y="35"/>
                  </a:lnTo>
                  <a:lnTo>
                    <a:pt x="915" y="51"/>
                  </a:lnTo>
                  <a:lnTo>
                    <a:pt x="918" y="70"/>
                  </a:lnTo>
                  <a:lnTo>
                    <a:pt x="915" y="88"/>
                  </a:lnTo>
                  <a:lnTo>
                    <a:pt x="909" y="105"/>
                  </a:lnTo>
                  <a:lnTo>
                    <a:pt x="898" y="119"/>
                  </a:lnTo>
                  <a:lnTo>
                    <a:pt x="883" y="131"/>
                  </a:lnTo>
                  <a:lnTo>
                    <a:pt x="867" y="137"/>
                  </a:lnTo>
                  <a:lnTo>
                    <a:pt x="848" y="140"/>
                  </a:lnTo>
                  <a:lnTo>
                    <a:pt x="70" y="140"/>
                  </a:lnTo>
                  <a:lnTo>
                    <a:pt x="51" y="137"/>
                  </a:lnTo>
                  <a:lnTo>
                    <a:pt x="35" y="131"/>
                  </a:lnTo>
                  <a:lnTo>
                    <a:pt x="20" y="119"/>
                  </a:lnTo>
                  <a:lnTo>
                    <a:pt x="10" y="105"/>
                  </a:lnTo>
                  <a:lnTo>
                    <a:pt x="2" y="88"/>
                  </a:lnTo>
                  <a:lnTo>
                    <a:pt x="0" y="70"/>
                  </a:lnTo>
                  <a:lnTo>
                    <a:pt x="2" y="51"/>
                  </a:lnTo>
                  <a:lnTo>
                    <a:pt x="10" y="35"/>
                  </a:lnTo>
                  <a:lnTo>
                    <a:pt x="20" y="20"/>
                  </a:lnTo>
                  <a:lnTo>
                    <a:pt x="35" y="10"/>
                  </a:lnTo>
                  <a:lnTo>
                    <a:pt x="51" y="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10253663" y="2184401"/>
              <a:ext cx="146050" cy="22225"/>
            </a:xfrm>
            <a:custGeom>
              <a:avLst/>
              <a:gdLst>
                <a:gd name="T0" fmla="*/ 70 w 918"/>
                <a:gd name="T1" fmla="*/ 0 h 140"/>
                <a:gd name="T2" fmla="*/ 848 w 918"/>
                <a:gd name="T3" fmla="*/ 0 h 140"/>
                <a:gd name="T4" fmla="*/ 867 w 918"/>
                <a:gd name="T5" fmla="*/ 3 h 140"/>
                <a:gd name="T6" fmla="*/ 883 w 918"/>
                <a:gd name="T7" fmla="*/ 9 h 140"/>
                <a:gd name="T8" fmla="*/ 898 w 918"/>
                <a:gd name="T9" fmla="*/ 21 h 140"/>
                <a:gd name="T10" fmla="*/ 909 w 918"/>
                <a:gd name="T11" fmla="*/ 35 h 140"/>
                <a:gd name="T12" fmla="*/ 915 w 918"/>
                <a:gd name="T13" fmla="*/ 52 h 140"/>
                <a:gd name="T14" fmla="*/ 918 w 918"/>
                <a:gd name="T15" fmla="*/ 70 h 140"/>
                <a:gd name="T16" fmla="*/ 915 w 918"/>
                <a:gd name="T17" fmla="*/ 89 h 140"/>
                <a:gd name="T18" fmla="*/ 909 w 918"/>
                <a:gd name="T19" fmla="*/ 105 h 140"/>
                <a:gd name="T20" fmla="*/ 898 w 918"/>
                <a:gd name="T21" fmla="*/ 120 h 140"/>
                <a:gd name="T22" fmla="*/ 883 w 918"/>
                <a:gd name="T23" fmla="*/ 130 h 140"/>
                <a:gd name="T24" fmla="*/ 867 w 918"/>
                <a:gd name="T25" fmla="*/ 138 h 140"/>
                <a:gd name="T26" fmla="*/ 848 w 918"/>
                <a:gd name="T27" fmla="*/ 140 h 140"/>
                <a:gd name="T28" fmla="*/ 70 w 918"/>
                <a:gd name="T29" fmla="*/ 140 h 140"/>
                <a:gd name="T30" fmla="*/ 51 w 918"/>
                <a:gd name="T31" fmla="*/ 138 h 140"/>
                <a:gd name="T32" fmla="*/ 35 w 918"/>
                <a:gd name="T33" fmla="*/ 130 h 140"/>
                <a:gd name="T34" fmla="*/ 20 w 918"/>
                <a:gd name="T35" fmla="*/ 120 h 140"/>
                <a:gd name="T36" fmla="*/ 10 w 918"/>
                <a:gd name="T37" fmla="*/ 105 h 140"/>
                <a:gd name="T38" fmla="*/ 2 w 918"/>
                <a:gd name="T39" fmla="*/ 89 h 140"/>
                <a:gd name="T40" fmla="*/ 0 w 918"/>
                <a:gd name="T41" fmla="*/ 70 h 140"/>
                <a:gd name="T42" fmla="*/ 2 w 918"/>
                <a:gd name="T43" fmla="*/ 52 h 140"/>
                <a:gd name="T44" fmla="*/ 10 w 918"/>
                <a:gd name="T45" fmla="*/ 35 h 140"/>
                <a:gd name="T46" fmla="*/ 20 w 918"/>
                <a:gd name="T47" fmla="*/ 21 h 140"/>
                <a:gd name="T48" fmla="*/ 35 w 918"/>
                <a:gd name="T49" fmla="*/ 9 h 140"/>
                <a:gd name="T50" fmla="*/ 51 w 918"/>
                <a:gd name="T51" fmla="*/ 3 h 140"/>
                <a:gd name="T52" fmla="*/ 70 w 918"/>
                <a:gd name="T5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18" h="140">
                  <a:moveTo>
                    <a:pt x="70" y="0"/>
                  </a:moveTo>
                  <a:lnTo>
                    <a:pt x="848" y="0"/>
                  </a:lnTo>
                  <a:lnTo>
                    <a:pt x="867" y="3"/>
                  </a:lnTo>
                  <a:lnTo>
                    <a:pt x="883" y="9"/>
                  </a:lnTo>
                  <a:lnTo>
                    <a:pt x="898" y="21"/>
                  </a:lnTo>
                  <a:lnTo>
                    <a:pt x="909" y="35"/>
                  </a:lnTo>
                  <a:lnTo>
                    <a:pt x="915" y="52"/>
                  </a:lnTo>
                  <a:lnTo>
                    <a:pt x="918" y="70"/>
                  </a:lnTo>
                  <a:lnTo>
                    <a:pt x="915" y="89"/>
                  </a:lnTo>
                  <a:lnTo>
                    <a:pt x="909" y="105"/>
                  </a:lnTo>
                  <a:lnTo>
                    <a:pt x="898" y="120"/>
                  </a:lnTo>
                  <a:lnTo>
                    <a:pt x="883" y="130"/>
                  </a:lnTo>
                  <a:lnTo>
                    <a:pt x="867" y="138"/>
                  </a:lnTo>
                  <a:lnTo>
                    <a:pt x="848" y="140"/>
                  </a:lnTo>
                  <a:lnTo>
                    <a:pt x="70" y="140"/>
                  </a:lnTo>
                  <a:lnTo>
                    <a:pt x="51" y="138"/>
                  </a:lnTo>
                  <a:lnTo>
                    <a:pt x="35" y="130"/>
                  </a:lnTo>
                  <a:lnTo>
                    <a:pt x="20" y="120"/>
                  </a:lnTo>
                  <a:lnTo>
                    <a:pt x="10" y="105"/>
                  </a:lnTo>
                  <a:lnTo>
                    <a:pt x="2" y="89"/>
                  </a:lnTo>
                  <a:lnTo>
                    <a:pt x="0" y="70"/>
                  </a:lnTo>
                  <a:lnTo>
                    <a:pt x="2" y="52"/>
                  </a:lnTo>
                  <a:lnTo>
                    <a:pt x="10" y="35"/>
                  </a:lnTo>
                  <a:lnTo>
                    <a:pt x="20" y="21"/>
                  </a:lnTo>
                  <a:lnTo>
                    <a:pt x="35" y="9"/>
                  </a:lnTo>
                  <a:lnTo>
                    <a:pt x="51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10253663" y="2097088"/>
              <a:ext cx="71437" cy="22225"/>
            </a:xfrm>
            <a:custGeom>
              <a:avLst/>
              <a:gdLst>
                <a:gd name="T0" fmla="*/ 70 w 452"/>
                <a:gd name="T1" fmla="*/ 0 h 140"/>
                <a:gd name="T2" fmla="*/ 383 w 452"/>
                <a:gd name="T3" fmla="*/ 0 h 140"/>
                <a:gd name="T4" fmla="*/ 401 w 452"/>
                <a:gd name="T5" fmla="*/ 3 h 140"/>
                <a:gd name="T6" fmla="*/ 418 w 452"/>
                <a:gd name="T7" fmla="*/ 10 h 140"/>
                <a:gd name="T8" fmla="*/ 432 w 452"/>
                <a:gd name="T9" fmla="*/ 20 h 140"/>
                <a:gd name="T10" fmla="*/ 442 w 452"/>
                <a:gd name="T11" fmla="*/ 35 h 140"/>
                <a:gd name="T12" fmla="*/ 450 w 452"/>
                <a:gd name="T13" fmla="*/ 51 h 140"/>
                <a:gd name="T14" fmla="*/ 452 w 452"/>
                <a:gd name="T15" fmla="*/ 70 h 140"/>
                <a:gd name="T16" fmla="*/ 450 w 452"/>
                <a:gd name="T17" fmla="*/ 88 h 140"/>
                <a:gd name="T18" fmla="*/ 442 w 452"/>
                <a:gd name="T19" fmla="*/ 105 h 140"/>
                <a:gd name="T20" fmla="*/ 432 w 452"/>
                <a:gd name="T21" fmla="*/ 119 h 140"/>
                <a:gd name="T22" fmla="*/ 418 w 452"/>
                <a:gd name="T23" fmla="*/ 131 h 140"/>
                <a:gd name="T24" fmla="*/ 401 w 452"/>
                <a:gd name="T25" fmla="*/ 137 h 140"/>
                <a:gd name="T26" fmla="*/ 383 w 452"/>
                <a:gd name="T27" fmla="*/ 140 h 140"/>
                <a:gd name="T28" fmla="*/ 70 w 452"/>
                <a:gd name="T29" fmla="*/ 140 h 140"/>
                <a:gd name="T30" fmla="*/ 51 w 452"/>
                <a:gd name="T31" fmla="*/ 137 h 140"/>
                <a:gd name="T32" fmla="*/ 35 w 452"/>
                <a:gd name="T33" fmla="*/ 131 h 140"/>
                <a:gd name="T34" fmla="*/ 20 w 452"/>
                <a:gd name="T35" fmla="*/ 119 h 140"/>
                <a:gd name="T36" fmla="*/ 10 w 452"/>
                <a:gd name="T37" fmla="*/ 105 h 140"/>
                <a:gd name="T38" fmla="*/ 2 w 452"/>
                <a:gd name="T39" fmla="*/ 88 h 140"/>
                <a:gd name="T40" fmla="*/ 0 w 452"/>
                <a:gd name="T41" fmla="*/ 70 h 140"/>
                <a:gd name="T42" fmla="*/ 2 w 452"/>
                <a:gd name="T43" fmla="*/ 51 h 140"/>
                <a:gd name="T44" fmla="*/ 10 w 452"/>
                <a:gd name="T45" fmla="*/ 35 h 140"/>
                <a:gd name="T46" fmla="*/ 20 w 452"/>
                <a:gd name="T47" fmla="*/ 20 h 140"/>
                <a:gd name="T48" fmla="*/ 35 w 452"/>
                <a:gd name="T49" fmla="*/ 10 h 140"/>
                <a:gd name="T50" fmla="*/ 51 w 452"/>
                <a:gd name="T51" fmla="*/ 3 h 140"/>
                <a:gd name="T52" fmla="*/ 70 w 452"/>
                <a:gd name="T5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2" h="140">
                  <a:moveTo>
                    <a:pt x="70" y="0"/>
                  </a:moveTo>
                  <a:lnTo>
                    <a:pt x="383" y="0"/>
                  </a:lnTo>
                  <a:lnTo>
                    <a:pt x="401" y="3"/>
                  </a:lnTo>
                  <a:lnTo>
                    <a:pt x="418" y="10"/>
                  </a:lnTo>
                  <a:lnTo>
                    <a:pt x="432" y="20"/>
                  </a:lnTo>
                  <a:lnTo>
                    <a:pt x="442" y="35"/>
                  </a:lnTo>
                  <a:lnTo>
                    <a:pt x="450" y="51"/>
                  </a:lnTo>
                  <a:lnTo>
                    <a:pt x="452" y="70"/>
                  </a:lnTo>
                  <a:lnTo>
                    <a:pt x="450" y="88"/>
                  </a:lnTo>
                  <a:lnTo>
                    <a:pt x="442" y="105"/>
                  </a:lnTo>
                  <a:lnTo>
                    <a:pt x="432" y="119"/>
                  </a:lnTo>
                  <a:lnTo>
                    <a:pt x="418" y="131"/>
                  </a:lnTo>
                  <a:lnTo>
                    <a:pt x="401" y="137"/>
                  </a:lnTo>
                  <a:lnTo>
                    <a:pt x="383" y="140"/>
                  </a:lnTo>
                  <a:lnTo>
                    <a:pt x="70" y="140"/>
                  </a:lnTo>
                  <a:lnTo>
                    <a:pt x="51" y="137"/>
                  </a:lnTo>
                  <a:lnTo>
                    <a:pt x="35" y="131"/>
                  </a:lnTo>
                  <a:lnTo>
                    <a:pt x="20" y="119"/>
                  </a:lnTo>
                  <a:lnTo>
                    <a:pt x="10" y="105"/>
                  </a:lnTo>
                  <a:lnTo>
                    <a:pt x="2" y="88"/>
                  </a:lnTo>
                  <a:lnTo>
                    <a:pt x="0" y="70"/>
                  </a:lnTo>
                  <a:lnTo>
                    <a:pt x="2" y="51"/>
                  </a:lnTo>
                  <a:lnTo>
                    <a:pt x="10" y="35"/>
                  </a:lnTo>
                  <a:lnTo>
                    <a:pt x="20" y="20"/>
                  </a:lnTo>
                  <a:lnTo>
                    <a:pt x="35" y="10"/>
                  </a:lnTo>
                  <a:lnTo>
                    <a:pt x="51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10336213" y="2097088"/>
              <a:ext cx="28575" cy="22225"/>
            </a:xfrm>
            <a:custGeom>
              <a:avLst/>
              <a:gdLst>
                <a:gd name="T0" fmla="*/ 69 w 180"/>
                <a:gd name="T1" fmla="*/ 0 h 140"/>
                <a:gd name="T2" fmla="*/ 111 w 180"/>
                <a:gd name="T3" fmla="*/ 0 h 140"/>
                <a:gd name="T4" fmla="*/ 130 w 180"/>
                <a:gd name="T5" fmla="*/ 3 h 140"/>
                <a:gd name="T6" fmla="*/ 146 w 180"/>
                <a:gd name="T7" fmla="*/ 10 h 140"/>
                <a:gd name="T8" fmla="*/ 160 w 180"/>
                <a:gd name="T9" fmla="*/ 20 h 140"/>
                <a:gd name="T10" fmla="*/ 171 w 180"/>
                <a:gd name="T11" fmla="*/ 35 h 140"/>
                <a:gd name="T12" fmla="*/ 178 w 180"/>
                <a:gd name="T13" fmla="*/ 51 h 140"/>
                <a:gd name="T14" fmla="*/ 180 w 180"/>
                <a:gd name="T15" fmla="*/ 70 h 140"/>
                <a:gd name="T16" fmla="*/ 178 w 180"/>
                <a:gd name="T17" fmla="*/ 88 h 140"/>
                <a:gd name="T18" fmla="*/ 171 w 180"/>
                <a:gd name="T19" fmla="*/ 105 h 140"/>
                <a:gd name="T20" fmla="*/ 160 w 180"/>
                <a:gd name="T21" fmla="*/ 119 h 140"/>
                <a:gd name="T22" fmla="*/ 146 w 180"/>
                <a:gd name="T23" fmla="*/ 131 h 140"/>
                <a:gd name="T24" fmla="*/ 130 w 180"/>
                <a:gd name="T25" fmla="*/ 137 h 140"/>
                <a:gd name="T26" fmla="*/ 111 w 180"/>
                <a:gd name="T27" fmla="*/ 140 h 140"/>
                <a:gd name="T28" fmla="*/ 69 w 180"/>
                <a:gd name="T29" fmla="*/ 140 h 140"/>
                <a:gd name="T30" fmla="*/ 50 w 180"/>
                <a:gd name="T31" fmla="*/ 137 h 140"/>
                <a:gd name="T32" fmla="*/ 34 w 180"/>
                <a:gd name="T33" fmla="*/ 131 h 140"/>
                <a:gd name="T34" fmla="*/ 20 w 180"/>
                <a:gd name="T35" fmla="*/ 119 h 140"/>
                <a:gd name="T36" fmla="*/ 9 w 180"/>
                <a:gd name="T37" fmla="*/ 105 h 140"/>
                <a:gd name="T38" fmla="*/ 2 w 180"/>
                <a:gd name="T39" fmla="*/ 88 h 140"/>
                <a:gd name="T40" fmla="*/ 0 w 180"/>
                <a:gd name="T41" fmla="*/ 70 h 140"/>
                <a:gd name="T42" fmla="*/ 2 w 180"/>
                <a:gd name="T43" fmla="*/ 51 h 140"/>
                <a:gd name="T44" fmla="*/ 9 w 180"/>
                <a:gd name="T45" fmla="*/ 35 h 140"/>
                <a:gd name="T46" fmla="*/ 20 w 180"/>
                <a:gd name="T47" fmla="*/ 20 h 140"/>
                <a:gd name="T48" fmla="*/ 34 w 180"/>
                <a:gd name="T49" fmla="*/ 10 h 140"/>
                <a:gd name="T50" fmla="*/ 50 w 180"/>
                <a:gd name="T51" fmla="*/ 3 h 140"/>
                <a:gd name="T52" fmla="*/ 69 w 180"/>
                <a:gd name="T5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0" h="140">
                  <a:moveTo>
                    <a:pt x="69" y="0"/>
                  </a:moveTo>
                  <a:lnTo>
                    <a:pt x="111" y="0"/>
                  </a:lnTo>
                  <a:lnTo>
                    <a:pt x="130" y="3"/>
                  </a:lnTo>
                  <a:lnTo>
                    <a:pt x="146" y="10"/>
                  </a:lnTo>
                  <a:lnTo>
                    <a:pt x="160" y="20"/>
                  </a:lnTo>
                  <a:lnTo>
                    <a:pt x="171" y="35"/>
                  </a:lnTo>
                  <a:lnTo>
                    <a:pt x="178" y="51"/>
                  </a:lnTo>
                  <a:lnTo>
                    <a:pt x="180" y="70"/>
                  </a:lnTo>
                  <a:lnTo>
                    <a:pt x="178" y="88"/>
                  </a:lnTo>
                  <a:lnTo>
                    <a:pt x="171" y="105"/>
                  </a:lnTo>
                  <a:lnTo>
                    <a:pt x="160" y="119"/>
                  </a:lnTo>
                  <a:lnTo>
                    <a:pt x="146" y="131"/>
                  </a:lnTo>
                  <a:lnTo>
                    <a:pt x="130" y="137"/>
                  </a:lnTo>
                  <a:lnTo>
                    <a:pt x="111" y="140"/>
                  </a:lnTo>
                  <a:lnTo>
                    <a:pt x="69" y="140"/>
                  </a:lnTo>
                  <a:lnTo>
                    <a:pt x="50" y="137"/>
                  </a:lnTo>
                  <a:lnTo>
                    <a:pt x="34" y="131"/>
                  </a:lnTo>
                  <a:lnTo>
                    <a:pt x="20" y="119"/>
                  </a:lnTo>
                  <a:lnTo>
                    <a:pt x="9" y="105"/>
                  </a:lnTo>
                  <a:lnTo>
                    <a:pt x="2" y="88"/>
                  </a:lnTo>
                  <a:lnTo>
                    <a:pt x="0" y="70"/>
                  </a:lnTo>
                  <a:lnTo>
                    <a:pt x="2" y="51"/>
                  </a:lnTo>
                  <a:lnTo>
                    <a:pt x="9" y="35"/>
                  </a:lnTo>
                  <a:lnTo>
                    <a:pt x="20" y="20"/>
                  </a:lnTo>
                  <a:lnTo>
                    <a:pt x="34" y="10"/>
                  </a:lnTo>
                  <a:lnTo>
                    <a:pt x="50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31" name="Group 1232"/>
          <p:cNvGrpSpPr/>
          <p:nvPr/>
        </p:nvGrpSpPr>
        <p:grpSpPr>
          <a:xfrm>
            <a:off x="799341" y="2972419"/>
            <a:ext cx="609065" cy="626271"/>
            <a:chOff x="7273925" y="5005388"/>
            <a:chExt cx="555625" cy="555625"/>
          </a:xfrm>
          <a:solidFill>
            <a:srgbClr val="002060"/>
          </a:solidFill>
        </p:grpSpPr>
        <p:sp>
          <p:nvSpPr>
            <p:cNvPr id="32" name="Freeform 552"/>
            <p:cNvSpPr>
              <a:spLocks noEditPoints="1"/>
            </p:cNvSpPr>
            <p:nvPr/>
          </p:nvSpPr>
          <p:spPr bwMode="auto">
            <a:xfrm>
              <a:off x="7273925" y="5005388"/>
              <a:ext cx="555625" cy="555625"/>
            </a:xfrm>
            <a:custGeom>
              <a:avLst/>
              <a:gdLst>
                <a:gd name="T0" fmla="*/ 1450 w 3500"/>
                <a:gd name="T1" fmla="*/ 168 h 3500"/>
                <a:gd name="T2" fmla="*/ 1080 w 3500"/>
                <a:gd name="T3" fmla="*/ 285 h 3500"/>
                <a:gd name="T4" fmla="*/ 754 w 3500"/>
                <a:gd name="T5" fmla="*/ 486 h 3500"/>
                <a:gd name="T6" fmla="*/ 486 w 3500"/>
                <a:gd name="T7" fmla="*/ 754 h 3500"/>
                <a:gd name="T8" fmla="*/ 285 w 3500"/>
                <a:gd name="T9" fmla="*/ 1080 h 3500"/>
                <a:gd name="T10" fmla="*/ 168 w 3500"/>
                <a:gd name="T11" fmla="*/ 1450 h 3500"/>
                <a:gd name="T12" fmla="*/ 142 w 3500"/>
                <a:gd name="T13" fmla="*/ 1852 h 3500"/>
                <a:gd name="T14" fmla="*/ 215 w 3500"/>
                <a:gd name="T15" fmla="*/ 2240 h 3500"/>
                <a:gd name="T16" fmla="*/ 377 w 3500"/>
                <a:gd name="T17" fmla="*/ 2590 h 3500"/>
                <a:gd name="T18" fmla="*/ 612 w 3500"/>
                <a:gd name="T19" fmla="*/ 2888 h 3500"/>
                <a:gd name="T20" fmla="*/ 910 w 3500"/>
                <a:gd name="T21" fmla="*/ 3123 h 3500"/>
                <a:gd name="T22" fmla="*/ 1260 w 3500"/>
                <a:gd name="T23" fmla="*/ 3285 h 3500"/>
                <a:gd name="T24" fmla="*/ 1648 w 3500"/>
                <a:gd name="T25" fmla="*/ 3358 h 3500"/>
                <a:gd name="T26" fmla="*/ 2050 w 3500"/>
                <a:gd name="T27" fmla="*/ 3332 h 3500"/>
                <a:gd name="T28" fmla="*/ 2420 w 3500"/>
                <a:gd name="T29" fmla="*/ 3215 h 3500"/>
                <a:gd name="T30" fmla="*/ 2746 w 3500"/>
                <a:gd name="T31" fmla="*/ 3014 h 3500"/>
                <a:gd name="T32" fmla="*/ 3014 w 3500"/>
                <a:gd name="T33" fmla="*/ 2746 h 3500"/>
                <a:gd name="T34" fmla="*/ 3215 w 3500"/>
                <a:gd name="T35" fmla="*/ 2420 h 3500"/>
                <a:gd name="T36" fmla="*/ 3332 w 3500"/>
                <a:gd name="T37" fmla="*/ 2050 h 3500"/>
                <a:gd name="T38" fmla="*/ 3358 w 3500"/>
                <a:gd name="T39" fmla="*/ 1648 h 3500"/>
                <a:gd name="T40" fmla="*/ 3285 w 3500"/>
                <a:gd name="T41" fmla="*/ 1260 h 3500"/>
                <a:gd name="T42" fmla="*/ 3123 w 3500"/>
                <a:gd name="T43" fmla="*/ 910 h 3500"/>
                <a:gd name="T44" fmla="*/ 2888 w 3500"/>
                <a:gd name="T45" fmla="*/ 612 h 3500"/>
                <a:gd name="T46" fmla="*/ 2590 w 3500"/>
                <a:gd name="T47" fmla="*/ 377 h 3500"/>
                <a:gd name="T48" fmla="*/ 2240 w 3500"/>
                <a:gd name="T49" fmla="*/ 215 h 3500"/>
                <a:gd name="T50" fmla="*/ 1852 w 3500"/>
                <a:gd name="T51" fmla="*/ 142 h 3500"/>
                <a:gd name="T52" fmla="*/ 1948 w 3500"/>
                <a:gd name="T53" fmla="*/ 11 h 3500"/>
                <a:gd name="T54" fmla="*/ 2329 w 3500"/>
                <a:gd name="T55" fmla="*/ 98 h 3500"/>
                <a:gd name="T56" fmla="*/ 2679 w 3500"/>
                <a:gd name="T57" fmla="*/ 266 h 3500"/>
                <a:gd name="T58" fmla="*/ 2988 w 3500"/>
                <a:gd name="T59" fmla="*/ 512 h 3500"/>
                <a:gd name="T60" fmla="*/ 3234 w 3500"/>
                <a:gd name="T61" fmla="*/ 821 h 3500"/>
                <a:gd name="T62" fmla="*/ 3402 w 3500"/>
                <a:gd name="T63" fmla="*/ 1171 h 3500"/>
                <a:gd name="T64" fmla="*/ 3489 w 3500"/>
                <a:gd name="T65" fmla="*/ 1552 h 3500"/>
                <a:gd name="T66" fmla="*/ 3489 w 3500"/>
                <a:gd name="T67" fmla="*/ 1948 h 3500"/>
                <a:gd name="T68" fmla="*/ 3402 w 3500"/>
                <a:gd name="T69" fmla="*/ 2329 h 3500"/>
                <a:gd name="T70" fmla="*/ 3234 w 3500"/>
                <a:gd name="T71" fmla="*/ 2679 h 3500"/>
                <a:gd name="T72" fmla="*/ 2988 w 3500"/>
                <a:gd name="T73" fmla="*/ 2988 h 3500"/>
                <a:gd name="T74" fmla="*/ 2679 w 3500"/>
                <a:gd name="T75" fmla="*/ 3234 h 3500"/>
                <a:gd name="T76" fmla="*/ 2329 w 3500"/>
                <a:gd name="T77" fmla="*/ 3402 h 3500"/>
                <a:gd name="T78" fmla="*/ 1948 w 3500"/>
                <a:gd name="T79" fmla="*/ 3489 h 3500"/>
                <a:gd name="T80" fmla="*/ 1552 w 3500"/>
                <a:gd name="T81" fmla="*/ 3489 h 3500"/>
                <a:gd name="T82" fmla="*/ 1171 w 3500"/>
                <a:gd name="T83" fmla="*/ 3402 h 3500"/>
                <a:gd name="T84" fmla="*/ 821 w 3500"/>
                <a:gd name="T85" fmla="*/ 3234 h 3500"/>
                <a:gd name="T86" fmla="*/ 512 w 3500"/>
                <a:gd name="T87" fmla="*/ 2988 h 3500"/>
                <a:gd name="T88" fmla="*/ 266 w 3500"/>
                <a:gd name="T89" fmla="*/ 2679 h 3500"/>
                <a:gd name="T90" fmla="*/ 98 w 3500"/>
                <a:gd name="T91" fmla="*/ 2329 h 3500"/>
                <a:gd name="T92" fmla="*/ 11 w 3500"/>
                <a:gd name="T93" fmla="*/ 1948 h 3500"/>
                <a:gd name="T94" fmla="*/ 11 w 3500"/>
                <a:gd name="T95" fmla="*/ 1552 h 3500"/>
                <a:gd name="T96" fmla="*/ 98 w 3500"/>
                <a:gd name="T97" fmla="*/ 1171 h 3500"/>
                <a:gd name="T98" fmla="*/ 266 w 3500"/>
                <a:gd name="T99" fmla="*/ 821 h 3500"/>
                <a:gd name="T100" fmla="*/ 512 w 3500"/>
                <a:gd name="T101" fmla="*/ 512 h 3500"/>
                <a:gd name="T102" fmla="*/ 821 w 3500"/>
                <a:gd name="T103" fmla="*/ 266 h 3500"/>
                <a:gd name="T104" fmla="*/ 1171 w 3500"/>
                <a:gd name="T105" fmla="*/ 98 h 3500"/>
                <a:gd name="T106" fmla="*/ 1552 w 3500"/>
                <a:gd name="T107" fmla="*/ 11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00" h="3500">
                  <a:moveTo>
                    <a:pt x="1750" y="139"/>
                  </a:moveTo>
                  <a:lnTo>
                    <a:pt x="1648" y="142"/>
                  </a:lnTo>
                  <a:lnTo>
                    <a:pt x="1548" y="152"/>
                  </a:lnTo>
                  <a:lnTo>
                    <a:pt x="1450" y="168"/>
                  </a:lnTo>
                  <a:lnTo>
                    <a:pt x="1354" y="189"/>
                  </a:lnTo>
                  <a:lnTo>
                    <a:pt x="1260" y="215"/>
                  </a:lnTo>
                  <a:lnTo>
                    <a:pt x="1169" y="248"/>
                  </a:lnTo>
                  <a:lnTo>
                    <a:pt x="1080" y="285"/>
                  </a:lnTo>
                  <a:lnTo>
                    <a:pt x="994" y="329"/>
                  </a:lnTo>
                  <a:lnTo>
                    <a:pt x="910" y="377"/>
                  </a:lnTo>
                  <a:lnTo>
                    <a:pt x="830" y="428"/>
                  </a:lnTo>
                  <a:lnTo>
                    <a:pt x="754" y="486"/>
                  </a:lnTo>
                  <a:lnTo>
                    <a:pt x="681" y="546"/>
                  </a:lnTo>
                  <a:lnTo>
                    <a:pt x="612" y="612"/>
                  </a:lnTo>
                  <a:lnTo>
                    <a:pt x="546" y="681"/>
                  </a:lnTo>
                  <a:lnTo>
                    <a:pt x="486" y="754"/>
                  </a:lnTo>
                  <a:lnTo>
                    <a:pt x="428" y="830"/>
                  </a:lnTo>
                  <a:lnTo>
                    <a:pt x="377" y="910"/>
                  </a:lnTo>
                  <a:lnTo>
                    <a:pt x="329" y="994"/>
                  </a:lnTo>
                  <a:lnTo>
                    <a:pt x="285" y="1080"/>
                  </a:lnTo>
                  <a:lnTo>
                    <a:pt x="248" y="1169"/>
                  </a:lnTo>
                  <a:lnTo>
                    <a:pt x="215" y="1260"/>
                  </a:lnTo>
                  <a:lnTo>
                    <a:pt x="189" y="1354"/>
                  </a:lnTo>
                  <a:lnTo>
                    <a:pt x="168" y="1450"/>
                  </a:lnTo>
                  <a:lnTo>
                    <a:pt x="152" y="1548"/>
                  </a:lnTo>
                  <a:lnTo>
                    <a:pt x="142" y="1648"/>
                  </a:lnTo>
                  <a:lnTo>
                    <a:pt x="139" y="1750"/>
                  </a:lnTo>
                  <a:lnTo>
                    <a:pt x="142" y="1852"/>
                  </a:lnTo>
                  <a:lnTo>
                    <a:pt x="152" y="1952"/>
                  </a:lnTo>
                  <a:lnTo>
                    <a:pt x="168" y="2050"/>
                  </a:lnTo>
                  <a:lnTo>
                    <a:pt x="189" y="2146"/>
                  </a:lnTo>
                  <a:lnTo>
                    <a:pt x="215" y="2240"/>
                  </a:lnTo>
                  <a:lnTo>
                    <a:pt x="248" y="2331"/>
                  </a:lnTo>
                  <a:lnTo>
                    <a:pt x="285" y="2420"/>
                  </a:lnTo>
                  <a:lnTo>
                    <a:pt x="329" y="2506"/>
                  </a:lnTo>
                  <a:lnTo>
                    <a:pt x="377" y="2590"/>
                  </a:lnTo>
                  <a:lnTo>
                    <a:pt x="428" y="2670"/>
                  </a:lnTo>
                  <a:lnTo>
                    <a:pt x="486" y="2746"/>
                  </a:lnTo>
                  <a:lnTo>
                    <a:pt x="546" y="2819"/>
                  </a:lnTo>
                  <a:lnTo>
                    <a:pt x="612" y="2888"/>
                  </a:lnTo>
                  <a:lnTo>
                    <a:pt x="681" y="2954"/>
                  </a:lnTo>
                  <a:lnTo>
                    <a:pt x="754" y="3014"/>
                  </a:lnTo>
                  <a:lnTo>
                    <a:pt x="830" y="3072"/>
                  </a:lnTo>
                  <a:lnTo>
                    <a:pt x="910" y="3123"/>
                  </a:lnTo>
                  <a:lnTo>
                    <a:pt x="994" y="3171"/>
                  </a:lnTo>
                  <a:lnTo>
                    <a:pt x="1080" y="3215"/>
                  </a:lnTo>
                  <a:lnTo>
                    <a:pt x="1169" y="3252"/>
                  </a:lnTo>
                  <a:lnTo>
                    <a:pt x="1260" y="3285"/>
                  </a:lnTo>
                  <a:lnTo>
                    <a:pt x="1354" y="3311"/>
                  </a:lnTo>
                  <a:lnTo>
                    <a:pt x="1450" y="3332"/>
                  </a:lnTo>
                  <a:lnTo>
                    <a:pt x="1548" y="3348"/>
                  </a:lnTo>
                  <a:lnTo>
                    <a:pt x="1648" y="3358"/>
                  </a:lnTo>
                  <a:lnTo>
                    <a:pt x="1750" y="3361"/>
                  </a:lnTo>
                  <a:lnTo>
                    <a:pt x="1852" y="3358"/>
                  </a:lnTo>
                  <a:lnTo>
                    <a:pt x="1952" y="3348"/>
                  </a:lnTo>
                  <a:lnTo>
                    <a:pt x="2050" y="3332"/>
                  </a:lnTo>
                  <a:lnTo>
                    <a:pt x="2146" y="3311"/>
                  </a:lnTo>
                  <a:lnTo>
                    <a:pt x="2240" y="3285"/>
                  </a:lnTo>
                  <a:lnTo>
                    <a:pt x="2331" y="3252"/>
                  </a:lnTo>
                  <a:lnTo>
                    <a:pt x="2420" y="3215"/>
                  </a:lnTo>
                  <a:lnTo>
                    <a:pt x="2506" y="3171"/>
                  </a:lnTo>
                  <a:lnTo>
                    <a:pt x="2590" y="3123"/>
                  </a:lnTo>
                  <a:lnTo>
                    <a:pt x="2670" y="3072"/>
                  </a:lnTo>
                  <a:lnTo>
                    <a:pt x="2746" y="3014"/>
                  </a:lnTo>
                  <a:lnTo>
                    <a:pt x="2819" y="2954"/>
                  </a:lnTo>
                  <a:lnTo>
                    <a:pt x="2888" y="2888"/>
                  </a:lnTo>
                  <a:lnTo>
                    <a:pt x="2954" y="2819"/>
                  </a:lnTo>
                  <a:lnTo>
                    <a:pt x="3014" y="2746"/>
                  </a:lnTo>
                  <a:lnTo>
                    <a:pt x="3072" y="2670"/>
                  </a:lnTo>
                  <a:lnTo>
                    <a:pt x="3123" y="2590"/>
                  </a:lnTo>
                  <a:lnTo>
                    <a:pt x="3171" y="2506"/>
                  </a:lnTo>
                  <a:lnTo>
                    <a:pt x="3215" y="2420"/>
                  </a:lnTo>
                  <a:lnTo>
                    <a:pt x="3252" y="2331"/>
                  </a:lnTo>
                  <a:lnTo>
                    <a:pt x="3285" y="2240"/>
                  </a:lnTo>
                  <a:lnTo>
                    <a:pt x="3311" y="2146"/>
                  </a:lnTo>
                  <a:lnTo>
                    <a:pt x="3332" y="2050"/>
                  </a:lnTo>
                  <a:lnTo>
                    <a:pt x="3348" y="1952"/>
                  </a:lnTo>
                  <a:lnTo>
                    <a:pt x="3358" y="1852"/>
                  </a:lnTo>
                  <a:lnTo>
                    <a:pt x="3361" y="1750"/>
                  </a:lnTo>
                  <a:lnTo>
                    <a:pt x="3358" y="1648"/>
                  </a:lnTo>
                  <a:lnTo>
                    <a:pt x="3348" y="1548"/>
                  </a:lnTo>
                  <a:lnTo>
                    <a:pt x="3332" y="1450"/>
                  </a:lnTo>
                  <a:lnTo>
                    <a:pt x="3311" y="1354"/>
                  </a:lnTo>
                  <a:lnTo>
                    <a:pt x="3285" y="1260"/>
                  </a:lnTo>
                  <a:lnTo>
                    <a:pt x="3252" y="1169"/>
                  </a:lnTo>
                  <a:lnTo>
                    <a:pt x="3215" y="1080"/>
                  </a:lnTo>
                  <a:lnTo>
                    <a:pt x="3171" y="994"/>
                  </a:lnTo>
                  <a:lnTo>
                    <a:pt x="3123" y="910"/>
                  </a:lnTo>
                  <a:lnTo>
                    <a:pt x="3072" y="830"/>
                  </a:lnTo>
                  <a:lnTo>
                    <a:pt x="3014" y="754"/>
                  </a:lnTo>
                  <a:lnTo>
                    <a:pt x="2954" y="681"/>
                  </a:lnTo>
                  <a:lnTo>
                    <a:pt x="2888" y="612"/>
                  </a:lnTo>
                  <a:lnTo>
                    <a:pt x="2819" y="546"/>
                  </a:lnTo>
                  <a:lnTo>
                    <a:pt x="2746" y="486"/>
                  </a:lnTo>
                  <a:lnTo>
                    <a:pt x="2670" y="428"/>
                  </a:lnTo>
                  <a:lnTo>
                    <a:pt x="2590" y="377"/>
                  </a:lnTo>
                  <a:lnTo>
                    <a:pt x="2506" y="329"/>
                  </a:lnTo>
                  <a:lnTo>
                    <a:pt x="2420" y="285"/>
                  </a:lnTo>
                  <a:lnTo>
                    <a:pt x="2331" y="248"/>
                  </a:lnTo>
                  <a:lnTo>
                    <a:pt x="2240" y="215"/>
                  </a:lnTo>
                  <a:lnTo>
                    <a:pt x="2146" y="189"/>
                  </a:lnTo>
                  <a:lnTo>
                    <a:pt x="2050" y="168"/>
                  </a:lnTo>
                  <a:lnTo>
                    <a:pt x="1952" y="152"/>
                  </a:lnTo>
                  <a:lnTo>
                    <a:pt x="1852" y="142"/>
                  </a:lnTo>
                  <a:lnTo>
                    <a:pt x="1750" y="139"/>
                  </a:lnTo>
                  <a:close/>
                  <a:moveTo>
                    <a:pt x="1750" y="0"/>
                  </a:moveTo>
                  <a:lnTo>
                    <a:pt x="1850" y="3"/>
                  </a:lnTo>
                  <a:lnTo>
                    <a:pt x="1948" y="11"/>
                  </a:lnTo>
                  <a:lnTo>
                    <a:pt x="2046" y="24"/>
                  </a:lnTo>
                  <a:lnTo>
                    <a:pt x="2142" y="43"/>
                  </a:lnTo>
                  <a:lnTo>
                    <a:pt x="2237" y="68"/>
                  </a:lnTo>
                  <a:lnTo>
                    <a:pt x="2329" y="98"/>
                  </a:lnTo>
                  <a:lnTo>
                    <a:pt x="2420" y="133"/>
                  </a:lnTo>
                  <a:lnTo>
                    <a:pt x="2508" y="172"/>
                  </a:lnTo>
                  <a:lnTo>
                    <a:pt x="2595" y="216"/>
                  </a:lnTo>
                  <a:lnTo>
                    <a:pt x="2679" y="266"/>
                  </a:lnTo>
                  <a:lnTo>
                    <a:pt x="2761" y="321"/>
                  </a:lnTo>
                  <a:lnTo>
                    <a:pt x="2839" y="380"/>
                  </a:lnTo>
                  <a:lnTo>
                    <a:pt x="2915" y="444"/>
                  </a:lnTo>
                  <a:lnTo>
                    <a:pt x="2988" y="512"/>
                  </a:lnTo>
                  <a:lnTo>
                    <a:pt x="3056" y="585"/>
                  </a:lnTo>
                  <a:lnTo>
                    <a:pt x="3120" y="661"/>
                  </a:lnTo>
                  <a:lnTo>
                    <a:pt x="3179" y="739"/>
                  </a:lnTo>
                  <a:lnTo>
                    <a:pt x="3234" y="821"/>
                  </a:lnTo>
                  <a:lnTo>
                    <a:pt x="3284" y="905"/>
                  </a:lnTo>
                  <a:lnTo>
                    <a:pt x="3328" y="992"/>
                  </a:lnTo>
                  <a:lnTo>
                    <a:pt x="3367" y="1080"/>
                  </a:lnTo>
                  <a:lnTo>
                    <a:pt x="3402" y="1171"/>
                  </a:lnTo>
                  <a:lnTo>
                    <a:pt x="3432" y="1263"/>
                  </a:lnTo>
                  <a:lnTo>
                    <a:pt x="3457" y="1358"/>
                  </a:lnTo>
                  <a:lnTo>
                    <a:pt x="3476" y="1454"/>
                  </a:lnTo>
                  <a:lnTo>
                    <a:pt x="3489" y="1552"/>
                  </a:lnTo>
                  <a:lnTo>
                    <a:pt x="3497" y="1650"/>
                  </a:lnTo>
                  <a:lnTo>
                    <a:pt x="3500" y="1750"/>
                  </a:lnTo>
                  <a:lnTo>
                    <a:pt x="3497" y="1850"/>
                  </a:lnTo>
                  <a:lnTo>
                    <a:pt x="3489" y="1948"/>
                  </a:lnTo>
                  <a:lnTo>
                    <a:pt x="3476" y="2046"/>
                  </a:lnTo>
                  <a:lnTo>
                    <a:pt x="3457" y="2142"/>
                  </a:lnTo>
                  <a:lnTo>
                    <a:pt x="3432" y="2237"/>
                  </a:lnTo>
                  <a:lnTo>
                    <a:pt x="3402" y="2329"/>
                  </a:lnTo>
                  <a:lnTo>
                    <a:pt x="3367" y="2420"/>
                  </a:lnTo>
                  <a:lnTo>
                    <a:pt x="3328" y="2508"/>
                  </a:lnTo>
                  <a:lnTo>
                    <a:pt x="3284" y="2595"/>
                  </a:lnTo>
                  <a:lnTo>
                    <a:pt x="3234" y="2679"/>
                  </a:lnTo>
                  <a:lnTo>
                    <a:pt x="3179" y="2761"/>
                  </a:lnTo>
                  <a:lnTo>
                    <a:pt x="3120" y="2839"/>
                  </a:lnTo>
                  <a:lnTo>
                    <a:pt x="3056" y="2915"/>
                  </a:lnTo>
                  <a:lnTo>
                    <a:pt x="2988" y="2988"/>
                  </a:lnTo>
                  <a:lnTo>
                    <a:pt x="2915" y="3056"/>
                  </a:lnTo>
                  <a:lnTo>
                    <a:pt x="2839" y="3120"/>
                  </a:lnTo>
                  <a:lnTo>
                    <a:pt x="2761" y="3179"/>
                  </a:lnTo>
                  <a:lnTo>
                    <a:pt x="2679" y="3234"/>
                  </a:lnTo>
                  <a:lnTo>
                    <a:pt x="2595" y="3284"/>
                  </a:lnTo>
                  <a:lnTo>
                    <a:pt x="2508" y="3328"/>
                  </a:lnTo>
                  <a:lnTo>
                    <a:pt x="2420" y="3367"/>
                  </a:lnTo>
                  <a:lnTo>
                    <a:pt x="2329" y="3402"/>
                  </a:lnTo>
                  <a:lnTo>
                    <a:pt x="2237" y="3432"/>
                  </a:lnTo>
                  <a:lnTo>
                    <a:pt x="2142" y="3457"/>
                  </a:lnTo>
                  <a:lnTo>
                    <a:pt x="2046" y="3476"/>
                  </a:lnTo>
                  <a:lnTo>
                    <a:pt x="1948" y="3489"/>
                  </a:lnTo>
                  <a:lnTo>
                    <a:pt x="1850" y="3497"/>
                  </a:lnTo>
                  <a:lnTo>
                    <a:pt x="1750" y="3500"/>
                  </a:lnTo>
                  <a:lnTo>
                    <a:pt x="1650" y="3497"/>
                  </a:lnTo>
                  <a:lnTo>
                    <a:pt x="1552" y="3489"/>
                  </a:lnTo>
                  <a:lnTo>
                    <a:pt x="1454" y="3476"/>
                  </a:lnTo>
                  <a:lnTo>
                    <a:pt x="1358" y="3457"/>
                  </a:lnTo>
                  <a:lnTo>
                    <a:pt x="1263" y="3432"/>
                  </a:lnTo>
                  <a:lnTo>
                    <a:pt x="1171" y="3402"/>
                  </a:lnTo>
                  <a:lnTo>
                    <a:pt x="1080" y="3367"/>
                  </a:lnTo>
                  <a:lnTo>
                    <a:pt x="992" y="3328"/>
                  </a:lnTo>
                  <a:lnTo>
                    <a:pt x="905" y="3284"/>
                  </a:lnTo>
                  <a:lnTo>
                    <a:pt x="821" y="3234"/>
                  </a:lnTo>
                  <a:lnTo>
                    <a:pt x="739" y="3179"/>
                  </a:lnTo>
                  <a:lnTo>
                    <a:pt x="661" y="3120"/>
                  </a:lnTo>
                  <a:lnTo>
                    <a:pt x="585" y="3056"/>
                  </a:lnTo>
                  <a:lnTo>
                    <a:pt x="512" y="2988"/>
                  </a:lnTo>
                  <a:lnTo>
                    <a:pt x="444" y="2915"/>
                  </a:lnTo>
                  <a:lnTo>
                    <a:pt x="380" y="2839"/>
                  </a:lnTo>
                  <a:lnTo>
                    <a:pt x="321" y="2761"/>
                  </a:lnTo>
                  <a:lnTo>
                    <a:pt x="266" y="2679"/>
                  </a:lnTo>
                  <a:lnTo>
                    <a:pt x="216" y="2595"/>
                  </a:lnTo>
                  <a:lnTo>
                    <a:pt x="172" y="2508"/>
                  </a:lnTo>
                  <a:lnTo>
                    <a:pt x="133" y="2420"/>
                  </a:lnTo>
                  <a:lnTo>
                    <a:pt x="98" y="2329"/>
                  </a:lnTo>
                  <a:lnTo>
                    <a:pt x="68" y="2237"/>
                  </a:lnTo>
                  <a:lnTo>
                    <a:pt x="43" y="2142"/>
                  </a:lnTo>
                  <a:lnTo>
                    <a:pt x="24" y="2046"/>
                  </a:lnTo>
                  <a:lnTo>
                    <a:pt x="11" y="1948"/>
                  </a:lnTo>
                  <a:lnTo>
                    <a:pt x="3" y="1850"/>
                  </a:lnTo>
                  <a:lnTo>
                    <a:pt x="0" y="1750"/>
                  </a:lnTo>
                  <a:lnTo>
                    <a:pt x="3" y="1650"/>
                  </a:lnTo>
                  <a:lnTo>
                    <a:pt x="11" y="1552"/>
                  </a:lnTo>
                  <a:lnTo>
                    <a:pt x="24" y="1454"/>
                  </a:lnTo>
                  <a:lnTo>
                    <a:pt x="43" y="1358"/>
                  </a:lnTo>
                  <a:lnTo>
                    <a:pt x="68" y="1263"/>
                  </a:lnTo>
                  <a:lnTo>
                    <a:pt x="98" y="1171"/>
                  </a:lnTo>
                  <a:lnTo>
                    <a:pt x="133" y="1080"/>
                  </a:lnTo>
                  <a:lnTo>
                    <a:pt x="172" y="992"/>
                  </a:lnTo>
                  <a:lnTo>
                    <a:pt x="216" y="905"/>
                  </a:lnTo>
                  <a:lnTo>
                    <a:pt x="266" y="821"/>
                  </a:lnTo>
                  <a:lnTo>
                    <a:pt x="321" y="739"/>
                  </a:lnTo>
                  <a:lnTo>
                    <a:pt x="380" y="661"/>
                  </a:lnTo>
                  <a:lnTo>
                    <a:pt x="444" y="585"/>
                  </a:lnTo>
                  <a:lnTo>
                    <a:pt x="512" y="512"/>
                  </a:lnTo>
                  <a:lnTo>
                    <a:pt x="585" y="444"/>
                  </a:lnTo>
                  <a:lnTo>
                    <a:pt x="661" y="380"/>
                  </a:lnTo>
                  <a:lnTo>
                    <a:pt x="739" y="321"/>
                  </a:lnTo>
                  <a:lnTo>
                    <a:pt x="821" y="266"/>
                  </a:lnTo>
                  <a:lnTo>
                    <a:pt x="905" y="216"/>
                  </a:lnTo>
                  <a:lnTo>
                    <a:pt x="992" y="172"/>
                  </a:lnTo>
                  <a:lnTo>
                    <a:pt x="1080" y="133"/>
                  </a:lnTo>
                  <a:lnTo>
                    <a:pt x="1171" y="98"/>
                  </a:lnTo>
                  <a:lnTo>
                    <a:pt x="1263" y="68"/>
                  </a:lnTo>
                  <a:lnTo>
                    <a:pt x="1358" y="43"/>
                  </a:lnTo>
                  <a:lnTo>
                    <a:pt x="1454" y="24"/>
                  </a:lnTo>
                  <a:lnTo>
                    <a:pt x="1552" y="11"/>
                  </a:lnTo>
                  <a:lnTo>
                    <a:pt x="1650" y="3"/>
                  </a:lnTo>
                  <a:lnTo>
                    <a:pt x="175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3" name="Freeform 553"/>
            <p:cNvSpPr>
              <a:spLocks noEditPoints="1"/>
            </p:cNvSpPr>
            <p:nvPr/>
          </p:nvSpPr>
          <p:spPr bwMode="auto">
            <a:xfrm>
              <a:off x="7372350" y="5153026"/>
              <a:ext cx="349250" cy="266700"/>
            </a:xfrm>
            <a:custGeom>
              <a:avLst/>
              <a:gdLst>
                <a:gd name="T0" fmla="*/ 1917 w 2194"/>
                <a:gd name="T1" fmla="*/ 144 h 1686"/>
                <a:gd name="T2" fmla="*/ 1877 w 2194"/>
                <a:gd name="T3" fmla="*/ 170 h 1686"/>
                <a:gd name="T4" fmla="*/ 785 w 2194"/>
                <a:gd name="T5" fmla="*/ 1257 h 1686"/>
                <a:gd name="T6" fmla="*/ 751 w 2194"/>
                <a:gd name="T7" fmla="*/ 1265 h 1686"/>
                <a:gd name="T8" fmla="*/ 718 w 2194"/>
                <a:gd name="T9" fmla="*/ 1257 h 1686"/>
                <a:gd name="T10" fmla="*/ 317 w 2194"/>
                <a:gd name="T11" fmla="*/ 859 h 1686"/>
                <a:gd name="T12" fmla="*/ 282 w 2194"/>
                <a:gd name="T13" fmla="*/ 837 h 1686"/>
                <a:gd name="T14" fmla="*/ 242 w 2194"/>
                <a:gd name="T15" fmla="*/ 829 h 1686"/>
                <a:gd name="T16" fmla="*/ 203 w 2194"/>
                <a:gd name="T17" fmla="*/ 837 h 1686"/>
                <a:gd name="T18" fmla="*/ 168 w 2194"/>
                <a:gd name="T19" fmla="*/ 859 h 1686"/>
                <a:gd name="T20" fmla="*/ 144 w 2194"/>
                <a:gd name="T21" fmla="*/ 899 h 1686"/>
                <a:gd name="T22" fmla="*/ 138 w 2194"/>
                <a:gd name="T23" fmla="*/ 945 h 1686"/>
                <a:gd name="T24" fmla="*/ 153 w 2194"/>
                <a:gd name="T25" fmla="*/ 989 h 1686"/>
                <a:gd name="T26" fmla="*/ 677 w 2194"/>
                <a:gd name="T27" fmla="*/ 1517 h 1686"/>
                <a:gd name="T28" fmla="*/ 711 w 2194"/>
                <a:gd name="T29" fmla="*/ 1539 h 1686"/>
                <a:gd name="T30" fmla="*/ 751 w 2194"/>
                <a:gd name="T31" fmla="*/ 1547 h 1686"/>
                <a:gd name="T32" fmla="*/ 792 w 2194"/>
                <a:gd name="T33" fmla="*/ 1539 h 1686"/>
                <a:gd name="T34" fmla="*/ 826 w 2194"/>
                <a:gd name="T35" fmla="*/ 1517 h 1686"/>
                <a:gd name="T36" fmla="*/ 2040 w 2194"/>
                <a:gd name="T37" fmla="*/ 298 h 1686"/>
                <a:gd name="T38" fmla="*/ 2055 w 2194"/>
                <a:gd name="T39" fmla="*/ 255 h 1686"/>
                <a:gd name="T40" fmla="*/ 2050 w 2194"/>
                <a:gd name="T41" fmla="*/ 209 h 1686"/>
                <a:gd name="T42" fmla="*/ 2024 w 2194"/>
                <a:gd name="T43" fmla="*/ 170 h 1686"/>
                <a:gd name="T44" fmla="*/ 1985 w 2194"/>
                <a:gd name="T45" fmla="*/ 144 h 1686"/>
                <a:gd name="T46" fmla="*/ 1939 w 2194"/>
                <a:gd name="T47" fmla="*/ 139 h 1686"/>
                <a:gd name="T48" fmla="*/ 1968 w 2194"/>
                <a:gd name="T49" fmla="*/ 0 h 1686"/>
                <a:gd name="T50" fmla="*/ 2035 w 2194"/>
                <a:gd name="T51" fmla="*/ 14 h 1686"/>
                <a:gd name="T52" fmla="*/ 2096 w 2194"/>
                <a:gd name="T53" fmla="*/ 47 h 1686"/>
                <a:gd name="T54" fmla="*/ 2147 w 2194"/>
                <a:gd name="T55" fmla="*/ 98 h 1686"/>
                <a:gd name="T56" fmla="*/ 2180 w 2194"/>
                <a:gd name="T57" fmla="*/ 159 h 1686"/>
                <a:gd name="T58" fmla="*/ 2194 w 2194"/>
                <a:gd name="T59" fmla="*/ 226 h 1686"/>
                <a:gd name="T60" fmla="*/ 2190 w 2194"/>
                <a:gd name="T61" fmla="*/ 294 h 1686"/>
                <a:gd name="T62" fmla="*/ 2165 w 2194"/>
                <a:gd name="T63" fmla="*/ 359 h 1686"/>
                <a:gd name="T64" fmla="*/ 2123 w 2194"/>
                <a:gd name="T65" fmla="*/ 416 h 1686"/>
                <a:gd name="T66" fmla="*/ 900 w 2194"/>
                <a:gd name="T67" fmla="*/ 1637 h 1686"/>
                <a:gd name="T68" fmla="*/ 845 w 2194"/>
                <a:gd name="T69" fmla="*/ 1668 h 1686"/>
                <a:gd name="T70" fmla="*/ 783 w 2194"/>
                <a:gd name="T71" fmla="*/ 1684 h 1686"/>
                <a:gd name="T72" fmla="*/ 720 w 2194"/>
                <a:gd name="T73" fmla="*/ 1684 h 1686"/>
                <a:gd name="T74" fmla="*/ 658 w 2194"/>
                <a:gd name="T75" fmla="*/ 1668 h 1686"/>
                <a:gd name="T76" fmla="*/ 603 w 2194"/>
                <a:gd name="T77" fmla="*/ 1637 h 1686"/>
                <a:gd name="T78" fmla="*/ 70 w 2194"/>
                <a:gd name="T79" fmla="*/ 1106 h 1686"/>
                <a:gd name="T80" fmla="*/ 27 w 2194"/>
                <a:gd name="T81" fmla="*/ 1049 h 1686"/>
                <a:gd name="T82" fmla="*/ 4 w 2194"/>
                <a:gd name="T83" fmla="*/ 984 h 1686"/>
                <a:gd name="T84" fmla="*/ 0 w 2194"/>
                <a:gd name="T85" fmla="*/ 916 h 1686"/>
                <a:gd name="T86" fmla="*/ 13 w 2194"/>
                <a:gd name="T87" fmla="*/ 850 h 1686"/>
                <a:gd name="T88" fmla="*/ 46 w 2194"/>
                <a:gd name="T89" fmla="*/ 788 h 1686"/>
                <a:gd name="T90" fmla="*/ 97 w 2194"/>
                <a:gd name="T91" fmla="*/ 737 h 1686"/>
                <a:gd name="T92" fmla="*/ 159 w 2194"/>
                <a:gd name="T93" fmla="*/ 704 h 1686"/>
                <a:gd name="T94" fmla="*/ 225 w 2194"/>
                <a:gd name="T95" fmla="*/ 690 h 1686"/>
                <a:gd name="T96" fmla="*/ 293 w 2194"/>
                <a:gd name="T97" fmla="*/ 695 h 1686"/>
                <a:gd name="T98" fmla="*/ 358 w 2194"/>
                <a:gd name="T99" fmla="*/ 718 h 1686"/>
                <a:gd name="T100" fmla="*/ 415 w 2194"/>
                <a:gd name="T101" fmla="*/ 760 h 1686"/>
                <a:gd name="T102" fmla="*/ 1778 w 2194"/>
                <a:gd name="T103" fmla="*/ 71 h 1686"/>
                <a:gd name="T104" fmla="*/ 1835 w 2194"/>
                <a:gd name="T105" fmla="*/ 29 h 1686"/>
                <a:gd name="T106" fmla="*/ 1900 w 2194"/>
                <a:gd name="T107" fmla="*/ 4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94" h="1686">
                  <a:moveTo>
                    <a:pt x="1939" y="139"/>
                  </a:moveTo>
                  <a:lnTo>
                    <a:pt x="1917" y="144"/>
                  </a:lnTo>
                  <a:lnTo>
                    <a:pt x="1896" y="155"/>
                  </a:lnTo>
                  <a:lnTo>
                    <a:pt x="1877" y="170"/>
                  </a:lnTo>
                  <a:lnTo>
                    <a:pt x="801" y="1245"/>
                  </a:lnTo>
                  <a:lnTo>
                    <a:pt x="785" y="1257"/>
                  </a:lnTo>
                  <a:lnTo>
                    <a:pt x="770" y="1263"/>
                  </a:lnTo>
                  <a:lnTo>
                    <a:pt x="751" y="1265"/>
                  </a:lnTo>
                  <a:lnTo>
                    <a:pt x="733" y="1263"/>
                  </a:lnTo>
                  <a:lnTo>
                    <a:pt x="718" y="1257"/>
                  </a:lnTo>
                  <a:lnTo>
                    <a:pt x="703" y="1245"/>
                  </a:lnTo>
                  <a:lnTo>
                    <a:pt x="317" y="859"/>
                  </a:lnTo>
                  <a:lnTo>
                    <a:pt x="300" y="846"/>
                  </a:lnTo>
                  <a:lnTo>
                    <a:pt x="282" y="837"/>
                  </a:lnTo>
                  <a:lnTo>
                    <a:pt x="263" y="830"/>
                  </a:lnTo>
                  <a:lnTo>
                    <a:pt x="242" y="829"/>
                  </a:lnTo>
                  <a:lnTo>
                    <a:pt x="222" y="830"/>
                  </a:lnTo>
                  <a:lnTo>
                    <a:pt x="203" y="837"/>
                  </a:lnTo>
                  <a:lnTo>
                    <a:pt x="185" y="846"/>
                  </a:lnTo>
                  <a:lnTo>
                    <a:pt x="168" y="859"/>
                  </a:lnTo>
                  <a:lnTo>
                    <a:pt x="153" y="878"/>
                  </a:lnTo>
                  <a:lnTo>
                    <a:pt x="144" y="899"/>
                  </a:lnTo>
                  <a:lnTo>
                    <a:pt x="138" y="922"/>
                  </a:lnTo>
                  <a:lnTo>
                    <a:pt x="138" y="945"/>
                  </a:lnTo>
                  <a:lnTo>
                    <a:pt x="144" y="967"/>
                  </a:lnTo>
                  <a:lnTo>
                    <a:pt x="153" y="989"/>
                  </a:lnTo>
                  <a:lnTo>
                    <a:pt x="168" y="1008"/>
                  </a:lnTo>
                  <a:lnTo>
                    <a:pt x="677" y="1517"/>
                  </a:lnTo>
                  <a:lnTo>
                    <a:pt x="693" y="1529"/>
                  </a:lnTo>
                  <a:lnTo>
                    <a:pt x="711" y="1539"/>
                  </a:lnTo>
                  <a:lnTo>
                    <a:pt x="731" y="1545"/>
                  </a:lnTo>
                  <a:lnTo>
                    <a:pt x="751" y="1547"/>
                  </a:lnTo>
                  <a:lnTo>
                    <a:pt x="772" y="1545"/>
                  </a:lnTo>
                  <a:lnTo>
                    <a:pt x="792" y="1539"/>
                  </a:lnTo>
                  <a:lnTo>
                    <a:pt x="810" y="1529"/>
                  </a:lnTo>
                  <a:lnTo>
                    <a:pt x="826" y="1517"/>
                  </a:lnTo>
                  <a:lnTo>
                    <a:pt x="2024" y="317"/>
                  </a:lnTo>
                  <a:lnTo>
                    <a:pt x="2040" y="298"/>
                  </a:lnTo>
                  <a:lnTo>
                    <a:pt x="2050" y="277"/>
                  </a:lnTo>
                  <a:lnTo>
                    <a:pt x="2055" y="255"/>
                  </a:lnTo>
                  <a:lnTo>
                    <a:pt x="2055" y="232"/>
                  </a:lnTo>
                  <a:lnTo>
                    <a:pt x="2050" y="209"/>
                  </a:lnTo>
                  <a:lnTo>
                    <a:pt x="2040" y="188"/>
                  </a:lnTo>
                  <a:lnTo>
                    <a:pt x="2024" y="170"/>
                  </a:lnTo>
                  <a:lnTo>
                    <a:pt x="2006" y="155"/>
                  </a:lnTo>
                  <a:lnTo>
                    <a:pt x="1985" y="144"/>
                  </a:lnTo>
                  <a:lnTo>
                    <a:pt x="1962" y="139"/>
                  </a:lnTo>
                  <a:lnTo>
                    <a:pt x="1939" y="139"/>
                  </a:lnTo>
                  <a:close/>
                  <a:moveTo>
                    <a:pt x="1934" y="0"/>
                  </a:moveTo>
                  <a:lnTo>
                    <a:pt x="1968" y="0"/>
                  </a:lnTo>
                  <a:lnTo>
                    <a:pt x="2002" y="4"/>
                  </a:lnTo>
                  <a:lnTo>
                    <a:pt x="2035" y="14"/>
                  </a:lnTo>
                  <a:lnTo>
                    <a:pt x="2067" y="29"/>
                  </a:lnTo>
                  <a:lnTo>
                    <a:pt x="2096" y="47"/>
                  </a:lnTo>
                  <a:lnTo>
                    <a:pt x="2123" y="71"/>
                  </a:lnTo>
                  <a:lnTo>
                    <a:pt x="2147" y="98"/>
                  </a:lnTo>
                  <a:lnTo>
                    <a:pt x="2165" y="128"/>
                  </a:lnTo>
                  <a:lnTo>
                    <a:pt x="2180" y="159"/>
                  </a:lnTo>
                  <a:lnTo>
                    <a:pt x="2190" y="192"/>
                  </a:lnTo>
                  <a:lnTo>
                    <a:pt x="2194" y="226"/>
                  </a:lnTo>
                  <a:lnTo>
                    <a:pt x="2194" y="260"/>
                  </a:lnTo>
                  <a:lnTo>
                    <a:pt x="2190" y="294"/>
                  </a:lnTo>
                  <a:lnTo>
                    <a:pt x="2180" y="327"/>
                  </a:lnTo>
                  <a:lnTo>
                    <a:pt x="2165" y="359"/>
                  </a:lnTo>
                  <a:lnTo>
                    <a:pt x="2147" y="388"/>
                  </a:lnTo>
                  <a:lnTo>
                    <a:pt x="2123" y="416"/>
                  </a:lnTo>
                  <a:lnTo>
                    <a:pt x="924" y="1615"/>
                  </a:lnTo>
                  <a:lnTo>
                    <a:pt x="900" y="1637"/>
                  </a:lnTo>
                  <a:lnTo>
                    <a:pt x="873" y="1655"/>
                  </a:lnTo>
                  <a:lnTo>
                    <a:pt x="845" y="1668"/>
                  </a:lnTo>
                  <a:lnTo>
                    <a:pt x="815" y="1678"/>
                  </a:lnTo>
                  <a:lnTo>
                    <a:pt x="783" y="1684"/>
                  </a:lnTo>
                  <a:lnTo>
                    <a:pt x="751" y="1686"/>
                  </a:lnTo>
                  <a:lnTo>
                    <a:pt x="720" y="1684"/>
                  </a:lnTo>
                  <a:lnTo>
                    <a:pt x="688" y="1678"/>
                  </a:lnTo>
                  <a:lnTo>
                    <a:pt x="658" y="1668"/>
                  </a:lnTo>
                  <a:lnTo>
                    <a:pt x="630" y="1655"/>
                  </a:lnTo>
                  <a:lnTo>
                    <a:pt x="603" y="1637"/>
                  </a:lnTo>
                  <a:lnTo>
                    <a:pt x="579" y="1615"/>
                  </a:lnTo>
                  <a:lnTo>
                    <a:pt x="70" y="1106"/>
                  </a:lnTo>
                  <a:lnTo>
                    <a:pt x="46" y="1079"/>
                  </a:lnTo>
                  <a:lnTo>
                    <a:pt x="27" y="1049"/>
                  </a:lnTo>
                  <a:lnTo>
                    <a:pt x="13" y="1017"/>
                  </a:lnTo>
                  <a:lnTo>
                    <a:pt x="4" y="984"/>
                  </a:lnTo>
                  <a:lnTo>
                    <a:pt x="0" y="950"/>
                  </a:lnTo>
                  <a:lnTo>
                    <a:pt x="0" y="916"/>
                  </a:lnTo>
                  <a:lnTo>
                    <a:pt x="4" y="882"/>
                  </a:lnTo>
                  <a:lnTo>
                    <a:pt x="13" y="850"/>
                  </a:lnTo>
                  <a:lnTo>
                    <a:pt x="27" y="818"/>
                  </a:lnTo>
                  <a:lnTo>
                    <a:pt x="46" y="788"/>
                  </a:lnTo>
                  <a:lnTo>
                    <a:pt x="70" y="760"/>
                  </a:lnTo>
                  <a:lnTo>
                    <a:pt x="97" y="737"/>
                  </a:lnTo>
                  <a:lnTo>
                    <a:pt x="127" y="718"/>
                  </a:lnTo>
                  <a:lnTo>
                    <a:pt x="159" y="704"/>
                  </a:lnTo>
                  <a:lnTo>
                    <a:pt x="191" y="695"/>
                  </a:lnTo>
                  <a:lnTo>
                    <a:pt x="225" y="690"/>
                  </a:lnTo>
                  <a:lnTo>
                    <a:pt x="259" y="690"/>
                  </a:lnTo>
                  <a:lnTo>
                    <a:pt x="293" y="695"/>
                  </a:lnTo>
                  <a:lnTo>
                    <a:pt x="326" y="704"/>
                  </a:lnTo>
                  <a:lnTo>
                    <a:pt x="358" y="718"/>
                  </a:lnTo>
                  <a:lnTo>
                    <a:pt x="388" y="737"/>
                  </a:lnTo>
                  <a:lnTo>
                    <a:pt x="415" y="760"/>
                  </a:lnTo>
                  <a:lnTo>
                    <a:pt x="751" y="1098"/>
                  </a:lnTo>
                  <a:lnTo>
                    <a:pt x="1778" y="71"/>
                  </a:lnTo>
                  <a:lnTo>
                    <a:pt x="1806" y="47"/>
                  </a:lnTo>
                  <a:lnTo>
                    <a:pt x="1835" y="29"/>
                  </a:lnTo>
                  <a:lnTo>
                    <a:pt x="1867" y="14"/>
                  </a:lnTo>
                  <a:lnTo>
                    <a:pt x="1900" y="4"/>
                  </a:lnTo>
                  <a:lnTo>
                    <a:pt x="1934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4" name="Freeform 554"/>
            <p:cNvSpPr>
              <a:spLocks/>
            </p:cNvSpPr>
            <p:nvPr/>
          </p:nvSpPr>
          <p:spPr bwMode="auto">
            <a:xfrm>
              <a:off x="7540625" y="5329238"/>
              <a:ext cx="242888" cy="193675"/>
            </a:xfrm>
            <a:custGeom>
              <a:avLst/>
              <a:gdLst>
                <a:gd name="T0" fmla="*/ 1480 w 1532"/>
                <a:gd name="T1" fmla="*/ 2 h 1220"/>
                <a:gd name="T2" fmla="*/ 1511 w 1532"/>
                <a:gd name="T3" fmla="*/ 19 h 1220"/>
                <a:gd name="T4" fmla="*/ 1529 w 1532"/>
                <a:gd name="T5" fmla="*/ 50 h 1220"/>
                <a:gd name="T6" fmla="*/ 1529 w 1532"/>
                <a:gd name="T7" fmla="*/ 86 h 1220"/>
                <a:gd name="T8" fmla="*/ 1473 w 1532"/>
                <a:gd name="T9" fmla="*/ 263 h 1220"/>
                <a:gd name="T10" fmla="*/ 1396 w 1532"/>
                <a:gd name="T11" fmla="*/ 429 h 1220"/>
                <a:gd name="T12" fmla="*/ 1301 w 1532"/>
                <a:gd name="T13" fmla="*/ 583 h 1220"/>
                <a:gd name="T14" fmla="*/ 1190 w 1532"/>
                <a:gd name="T15" fmla="*/ 722 h 1220"/>
                <a:gd name="T16" fmla="*/ 1063 w 1532"/>
                <a:gd name="T17" fmla="*/ 847 h 1220"/>
                <a:gd name="T18" fmla="*/ 923 w 1532"/>
                <a:gd name="T19" fmla="*/ 956 h 1220"/>
                <a:gd name="T20" fmla="*/ 770 w 1532"/>
                <a:gd name="T21" fmla="*/ 1048 h 1220"/>
                <a:gd name="T22" fmla="*/ 608 w 1532"/>
                <a:gd name="T23" fmla="*/ 1121 h 1220"/>
                <a:gd name="T24" fmla="*/ 435 w 1532"/>
                <a:gd name="T25" fmla="*/ 1176 h 1220"/>
                <a:gd name="T26" fmla="*/ 256 w 1532"/>
                <a:gd name="T27" fmla="*/ 1208 h 1220"/>
                <a:gd name="T28" fmla="*/ 70 w 1532"/>
                <a:gd name="T29" fmla="*/ 1220 h 1220"/>
                <a:gd name="T30" fmla="*/ 35 w 1532"/>
                <a:gd name="T31" fmla="*/ 1211 h 1220"/>
                <a:gd name="T32" fmla="*/ 10 w 1532"/>
                <a:gd name="T33" fmla="*/ 1185 h 1220"/>
                <a:gd name="T34" fmla="*/ 0 w 1532"/>
                <a:gd name="T35" fmla="*/ 1150 h 1220"/>
                <a:gd name="T36" fmla="*/ 10 w 1532"/>
                <a:gd name="T37" fmla="*/ 1115 h 1220"/>
                <a:gd name="T38" fmla="*/ 35 w 1532"/>
                <a:gd name="T39" fmla="*/ 1090 h 1220"/>
                <a:gd name="T40" fmla="*/ 70 w 1532"/>
                <a:gd name="T41" fmla="*/ 1080 h 1220"/>
                <a:gd name="T42" fmla="*/ 246 w 1532"/>
                <a:gd name="T43" fmla="*/ 1069 h 1220"/>
                <a:gd name="T44" fmla="*/ 417 w 1532"/>
                <a:gd name="T45" fmla="*/ 1037 h 1220"/>
                <a:gd name="T46" fmla="*/ 579 w 1532"/>
                <a:gd name="T47" fmla="*/ 982 h 1220"/>
                <a:gd name="T48" fmla="*/ 733 w 1532"/>
                <a:gd name="T49" fmla="*/ 909 h 1220"/>
                <a:gd name="T50" fmla="*/ 875 w 1532"/>
                <a:gd name="T51" fmla="*/ 819 h 1220"/>
                <a:gd name="T52" fmla="*/ 1005 w 1532"/>
                <a:gd name="T53" fmla="*/ 711 h 1220"/>
                <a:gd name="T54" fmla="*/ 1121 w 1532"/>
                <a:gd name="T55" fmla="*/ 588 h 1220"/>
                <a:gd name="T56" fmla="*/ 1222 w 1532"/>
                <a:gd name="T57" fmla="*/ 450 h 1220"/>
                <a:gd name="T58" fmla="*/ 1306 w 1532"/>
                <a:gd name="T59" fmla="*/ 299 h 1220"/>
                <a:gd name="T60" fmla="*/ 1369 w 1532"/>
                <a:gd name="T61" fmla="*/ 137 h 1220"/>
                <a:gd name="T62" fmla="*/ 1401 w 1532"/>
                <a:gd name="T63" fmla="*/ 35 h 1220"/>
                <a:gd name="T64" fmla="*/ 1427 w 1532"/>
                <a:gd name="T65" fmla="*/ 10 h 1220"/>
                <a:gd name="T66" fmla="*/ 1460 w 1532"/>
                <a:gd name="T67" fmla="*/ 0 h 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32" h="1220">
                  <a:moveTo>
                    <a:pt x="1460" y="0"/>
                  </a:moveTo>
                  <a:lnTo>
                    <a:pt x="1480" y="2"/>
                  </a:lnTo>
                  <a:lnTo>
                    <a:pt x="1497" y="9"/>
                  </a:lnTo>
                  <a:lnTo>
                    <a:pt x="1511" y="19"/>
                  </a:lnTo>
                  <a:lnTo>
                    <a:pt x="1522" y="34"/>
                  </a:lnTo>
                  <a:lnTo>
                    <a:pt x="1529" y="50"/>
                  </a:lnTo>
                  <a:lnTo>
                    <a:pt x="1532" y="68"/>
                  </a:lnTo>
                  <a:lnTo>
                    <a:pt x="1529" y="86"/>
                  </a:lnTo>
                  <a:lnTo>
                    <a:pt x="1504" y="176"/>
                  </a:lnTo>
                  <a:lnTo>
                    <a:pt x="1473" y="263"/>
                  </a:lnTo>
                  <a:lnTo>
                    <a:pt x="1437" y="348"/>
                  </a:lnTo>
                  <a:lnTo>
                    <a:pt x="1396" y="429"/>
                  </a:lnTo>
                  <a:lnTo>
                    <a:pt x="1351" y="507"/>
                  </a:lnTo>
                  <a:lnTo>
                    <a:pt x="1301" y="583"/>
                  </a:lnTo>
                  <a:lnTo>
                    <a:pt x="1247" y="654"/>
                  </a:lnTo>
                  <a:lnTo>
                    <a:pt x="1190" y="722"/>
                  </a:lnTo>
                  <a:lnTo>
                    <a:pt x="1128" y="786"/>
                  </a:lnTo>
                  <a:lnTo>
                    <a:pt x="1063" y="847"/>
                  </a:lnTo>
                  <a:lnTo>
                    <a:pt x="995" y="904"/>
                  </a:lnTo>
                  <a:lnTo>
                    <a:pt x="923" y="956"/>
                  </a:lnTo>
                  <a:lnTo>
                    <a:pt x="847" y="1004"/>
                  </a:lnTo>
                  <a:lnTo>
                    <a:pt x="770" y="1048"/>
                  </a:lnTo>
                  <a:lnTo>
                    <a:pt x="690" y="1087"/>
                  </a:lnTo>
                  <a:lnTo>
                    <a:pt x="608" y="1121"/>
                  </a:lnTo>
                  <a:lnTo>
                    <a:pt x="522" y="1151"/>
                  </a:lnTo>
                  <a:lnTo>
                    <a:pt x="435" y="1176"/>
                  </a:lnTo>
                  <a:lnTo>
                    <a:pt x="346" y="1195"/>
                  </a:lnTo>
                  <a:lnTo>
                    <a:pt x="256" y="1208"/>
                  </a:lnTo>
                  <a:lnTo>
                    <a:pt x="163" y="1217"/>
                  </a:lnTo>
                  <a:lnTo>
                    <a:pt x="70" y="1220"/>
                  </a:lnTo>
                  <a:lnTo>
                    <a:pt x="52" y="1218"/>
                  </a:lnTo>
                  <a:lnTo>
                    <a:pt x="35" y="1211"/>
                  </a:lnTo>
                  <a:lnTo>
                    <a:pt x="21" y="1200"/>
                  </a:lnTo>
                  <a:lnTo>
                    <a:pt x="10" y="1185"/>
                  </a:lnTo>
                  <a:lnTo>
                    <a:pt x="3" y="1169"/>
                  </a:lnTo>
                  <a:lnTo>
                    <a:pt x="0" y="1150"/>
                  </a:lnTo>
                  <a:lnTo>
                    <a:pt x="3" y="1132"/>
                  </a:lnTo>
                  <a:lnTo>
                    <a:pt x="10" y="1115"/>
                  </a:lnTo>
                  <a:lnTo>
                    <a:pt x="21" y="1101"/>
                  </a:lnTo>
                  <a:lnTo>
                    <a:pt x="35" y="1090"/>
                  </a:lnTo>
                  <a:lnTo>
                    <a:pt x="52" y="1083"/>
                  </a:lnTo>
                  <a:lnTo>
                    <a:pt x="70" y="1080"/>
                  </a:lnTo>
                  <a:lnTo>
                    <a:pt x="159" y="1078"/>
                  </a:lnTo>
                  <a:lnTo>
                    <a:pt x="246" y="1069"/>
                  </a:lnTo>
                  <a:lnTo>
                    <a:pt x="332" y="1056"/>
                  </a:lnTo>
                  <a:lnTo>
                    <a:pt x="417" y="1037"/>
                  </a:lnTo>
                  <a:lnTo>
                    <a:pt x="498" y="1012"/>
                  </a:lnTo>
                  <a:lnTo>
                    <a:pt x="579" y="982"/>
                  </a:lnTo>
                  <a:lnTo>
                    <a:pt x="658" y="949"/>
                  </a:lnTo>
                  <a:lnTo>
                    <a:pt x="733" y="909"/>
                  </a:lnTo>
                  <a:lnTo>
                    <a:pt x="805" y="867"/>
                  </a:lnTo>
                  <a:lnTo>
                    <a:pt x="875" y="819"/>
                  </a:lnTo>
                  <a:lnTo>
                    <a:pt x="942" y="767"/>
                  </a:lnTo>
                  <a:lnTo>
                    <a:pt x="1005" y="711"/>
                  </a:lnTo>
                  <a:lnTo>
                    <a:pt x="1065" y="652"/>
                  </a:lnTo>
                  <a:lnTo>
                    <a:pt x="1121" y="588"/>
                  </a:lnTo>
                  <a:lnTo>
                    <a:pt x="1174" y="521"/>
                  </a:lnTo>
                  <a:lnTo>
                    <a:pt x="1222" y="450"/>
                  </a:lnTo>
                  <a:lnTo>
                    <a:pt x="1266" y="377"/>
                  </a:lnTo>
                  <a:lnTo>
                    <a:pt x="1306" y="299"/>
                  </a:lnTo>
                  <a:lnTo>
                    <a:pt x="1340" y="220"/>
                  </a:lnTo>
                  <a:lnTo>
                    <a:pt x="1369" y="137"/>
                  </a:lnTo>
                  <a:lnTo>
                    <a:pt x="1395" y="52"/>
                  </a:lnTo>
                  <a:lnTo>
                    <a:pt x="1401" y="35"/>
                  </a:lnTo>
                  <a:lnTo>
                    <a:pt x="1413" y="21"/>
                  </a:lnTo>
                  <a:lnTo>
                    <a:pt x="1427" y="10"/>
                  </a:lnTo>
                  <a:lnTo>
                    <a:pt x="1442" y="2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5" name="Freeform 555"/>
            <p:cNvSpPr>
              <a:spLocks/>
            </p:cNvSpPr>
            <p:nvPr/>
          </p:nvSpPr>
          <p:spPr bwMode="auto">
            <a:xfrm>
              <a:off x="7769225" y="5272088"/>
              <a:ext cx="22225" cy="31750"/>
            </a:xfrm>
            <a:custGeom>
              <a:avLst/>
              <a:gdLst>
                <a:gd name="T0" fmla="*/ 71 w 141"/>
                <a:gd name="T1" fmla="*/ 0 h 203"/>
                <a:gd name="T2" fmla="*/ 90 w 141"/>
                <a:gd name="T3" fmla="*/ 3 h 203"/>
                <a:gd name="T4" fmla="*/ 106 w 141"/>
                <a:gd name="T5" fmla="*/ 10 h 203"/>
                <a:gd name="T6" fmla="*/ 121 w 141"/>
                <a:gd name="T7" fmla="*/ 21 h 203"/>
                <a:gd name="T8" fmla="*/ 132 w 141"/>
                <a:gd name="T9" fmla="*/ 35 h 203"/>
                <a:gd name="T10" fmla="*/ 139 w 141"/>
                <a:gd name="T11" fmla="*/ 52 h 203"/>
                <a:gd name="T12" fmla="*/ 141 w 141"/>
                <a:gd name="T13" fmla="*/ 70 h 203"/>
                <a:gd name="T14" fmla="*/ 140 w 141"/>
                <a:gd name="T15" fmla="*/ 136 h 203"/>
                <a:gd name="T16" fmla="*/ 137 w 141"/>
                <a:gd name="T17" fmla="*/ 154 h 203"/>
                <a:gd name="T18" fmla="*/ 129 w 141"/>
                <a:gd name="T19" fmla="*/ 170 h 203"/>
                <a:gd name="T20" fmla="*/ 118 w 141"/>
                <a:gd name="T21" fmla="*/ 183 h 203"/>
                <a:gd name="T22" fmla="*/ 104 w 141"/>
                <a:gd name="T23" fmla="*/ 193 h 203"/>
                <a:gd name="T24" fmla="*/ 88 w 141"/>
                <a:gd name="T25" fmla="*/ 200 h 203"/>
                <a:gd name="T26" fmla="*/ 70 w 141"/>
                <a:gd name="T27" fmla="*/ 203 h 203"/>
                <a:gd name="T28" fmla="*/ 67 w 141"/>
                <a:gd name="T29" fmla="*/ 203 h 203"/>
                <a:gd name="T30" fmla="*/ 49 w 141"/>
                <a:gd name="T31" fmla="*/ 199 h 203"/>
                <a:gd name="T32" fmla="*/ 32 w 141"/>
                <a:gd name="T33" fmla="*/ 191 h 203"/>
                <a:gd name="T34" fmla="*/ 18 w 141"/>
                <a:gd name="T35" fmla="*/ 180 h 203"/>
                <a:gd name="T36" fmla="*/ 8 w 141"/>
                <a:gd name="T37" fmla="*/ 165 h 203"/>
                <a:gd name="T38" fmla="*/ 2 w 141"/>
                <a:gd name="T39" fmla="*/ 148 h 203"/>
                <a:gd name="T40" fmla="*/ 0 w 141"/>
                <a:gd name="T41" fmla="*/ 129 h 203"/>
                <a:gd name="T42" fmla="*/ 1 w 141"/>
                <a:gd name="T43" fmla="*/ 70 h 203"/>
                <a:gd name="T44" fmla="*/ 4 w 141"/>
                <a:gd name="T45" fmla="*/ 52 h 203"/>
                <a:gd name="T46" fmla="*/ 11 w 141"/>
                <a:gd name="T47" fmla="*/ 35 h 203"/>
                <a:gd name="T48" fmla="*/ 22 w 141"/>
                <a:gd name="T49" fmla="*/ 21 h 203"/>
                <a:gd name="T50" fmla="*/ 36 w 141"/>
                <a:gd name="T51" fmla="*/ 10 h 203"/>
                <a:gd name="T52" fmla="*/ 53 w 141"/>
                <a:gd name="T53" fmla="*/ 3 h 203"/>
                <a:gd name="T54" fmla="*/ 71 w 141"/>
                <a:gd name="T5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1" h="203">
                  <a:moveTo>
                    <a:pt x="71" y="0"/>
                  </a:moveTo>
                  <a:lnTo>
                    <a:pt x="90" y="3"/>
                  </a:lnTo>
                  <a:lnTo>
                    <a:pt x="106" y="10"/>
                  </a:lnTo>
                  <a:lnTo>
                    <a:pt x="121" y="21"/>
                  </a:lnTo>
                  <a:lnTo>
                    <a:pt x="132" y="35"/>
                  </a:lnTo>
                  <a:lnTo>
                    <a:pt x="139" y="52"/>
                  </a:lnTo>
                  <a:lnTo>
                    <a:pt x="141" y="70"/>
                  </a:lnTo>
                  <a:lnTo>
                    <a:pt x="140" y="136"/>
                  </a:lnTo>
                  <a:lnTo>
                    <a:pt x="137" y="154"/>
                  </a:lnTo>
                  <a:lnTo>
                    <a:pt x="129" y="170"/>
                  </a:lnTo>
                  <a:lnTo>
                    <a:pt x="118" y="183"/>
                  </a:lnTo>
                  <a:lnTo>
                    <a:pt x="104" y="193"/>
                  </a:lnTo>
                  <a:lnTo>
                    <a:pt x="88" y="200"/>
                  </a:lnTo>
                  <a:lnTo>
                    <a:pt x="70" y="203"/>
                  </a:lnTo>
                  <a:lnTo>
                    <a:pt x="67" y="203"/>
                  </a:lnTo>
                  <a:lnTo>
                    <a:pt x="49" y="199"/>
                  </a:lnTo>
                  <a:lnTo>
                    <a:pt x="32" y="191"/>
                  </a:lnTo>
                  <a:lnTo>
                    <a:pt x="18" y="180"/>
                  </a:lnTo>
                  <a:lnTo>
                    <a:pt x="8" y="165"/>
                  </a:lnTo>
                  <a:lnTo>
                    <a:pt x="2" y="148"/>
                  </a:lnTo>
                  <a:lnTo>
                    <a:pt x="0" y="129"/>
                  </a:lnTo>
                  <a:lnTo>
                    <a:pt x="1" y="70"/>
                  </a:lnTo>
                  <a:lnTo>
                    <a:pt x="4" y="52"/>
                  </a:lnTo>
                  <a:lnTo>
                    <a:pt x="11" y="35"/>
                  </a:lnTo>
                  <a:lnTo>
                    <a:pt x="22" y="21"/>
                  </a:lnTo>
                  <a:lnTo>
                    <a:pt x="36" y="10"/>
                  </a:lnTo>
                  <a:lnTo>
                    <a:pt x="53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248" y="1608227"/>
            <a:ext cx="4685141" cy="468514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408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0673" y="1"/>
            <a:ext cx="4731326" cy="820882"/>
          </a:xfrm>
        </p:spPr>
        <p:txBody>
          <a:bodyPr/>
          <a:lstStyle/>
          <a:p>
            <a:pPr algn="r"/>
            <a:r>
              <a:rPr lang="ro-MD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Erori de medicație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32708" y="1590366"/>
            <a:ext cx="9791699" cy="20152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Eroarea</a:t>
            </a:r>
            <a:r>
              <a:rPr lang="en-US" sz="28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sz="28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medicație</a:t>
            </a:r>
            <a:r>
              <a:rPr lang="en-US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reprezintă</a:t>
            </a:r>
            <a:r>
              <a:rPr lang="en-US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28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greșeală</a:t>
            </a:r>
            <a:r>
              <a:rPr lang="en-US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neintenționată</a:t>
            </a:r>
            <a:r>
              <a:rPr lang="en-US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făcută</a:t>
            </a:r>
            <a:r>
              <a:rPr lang="en-US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prescrierea</a:t>
            </a:r>
            <a:r>
              <a:rPr lang="en-US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eliberarea</a:t>
            </a:r>
            <a:r>
              <a:rPr lang="en-US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depozitarea</a:t>
            </a:r>
            <a:r>
              <a:rPr lang="en-US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prepararea</a:t>
            </a:r>
            <a:r>
              <a:rPr lang="en-US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administrarea</a:t>
            </a:r>
            <a:r>
              <a:rPr lang="en-US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tratamentului</a:t>
            </a:r>
            <a:r>
              <a:rPr lang="en-US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medicamentos</a:t>
            </a:r>
            <a:r>
              <a:rPr lang="en-US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care produce </a:t>
            </a:r>
            <a:r>
              <a:rPr lang="en-US" sz="28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en-US" sz="28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potențialul</a:t>
            </a:r>
            <a:r>
              <a:rPr lang="en-US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de a produce </a:t>
            </a:r>
            <a:r>
              <a:rPr lang="en-US" sz="28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efecte</a:t>
            </a:r>
            <a:r>
              <a:rPr lang="en-US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negative </a:t>
            </a:r>
            <a:r>
              <a:rPr lang="en-US" sz="28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asupra</a:t>
            </a:r>
            <a:r>
              <a:rPr lang="en-US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pacientului</a:t>
            </a:r>
            <a:r>
              <a:rPr lang="ru-RU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7" name="Group 86"/>
          <p:cNvGrpSpPr/>
          <p:nvPr/>
        </p:nvGrpSpPr>
        <p:grpSpPr>
          <a:xfrm>
            <a:off x="273626" y="2063967"/>
            <a:ext cx="1440873" cy="1198779"/>
            <a:chOff x="7627938" y="3995738"/>
            <a:chExt cx="492126" cy="363537"/>
          </a:xfrm>
          <a:solidFill>
            <a:schemeClr val="accent1">
              <a:lumMod val="50000"/>
            </a:schemeClr>
          </a:solidFill>
        </p:grpSpPr>
        <p:sp>
          <p:nvSpPr>
            <p:cNvPr id="8" name="Freeform 150"/>
            <p:cNvSpPr>
              <a:spLocks noEditPoints="1"/>
            </p:cNvSpPr>
            <p:nvPr/>
          </p:nvSpPr>
          <p:spPr bwMode="auto">
            <a:xfrm>
              <a:off x="7804151" y="3995738"/>
              <a:ext cx="315913" cy="363537"/>
            </a:xfrm>
            <a:custGeom>
              <a:avLst/>
              <a:gdLst>
                <a:gd name="T0" fmla="*/ 674 w 2182"/>
                <a:gd name="T1" fmla="*/ 1051 h 2513"/>
                <a:gd name="T2" fmla="*/ 323 w 2182"/>
                <a:gd name="T3" fmla="*/ 1532 h 2513"/>
                <a:gd name="T4" fmla="*/ 246 w 2182"/>
                <a:gd name="T5" fmla="*/ 1729 h 2513"/>
                <a:gd name="T6" fmla="*/ 261 w 2182"/>
                <a:gd name="T7" fmla="*/ 1935 h 2513"/>
                <a:gd name="T8" fmla="*/ 348 w 2182"/>
                <a:gd name="T9" fmla="*/ 2099 h 2513"/>
                <a:gd name="T10" fmla="*/ 493 w 2182"/>
                <a:gd name="T11" fmla="*/ 2218 h 2513"/>
                <a:gd name="T12" fmla="*/ 673 w 2182"/>
                <a:gd name="T13" fmla="*/ 2273 h 2513"/>
                <a:gd name="T14" fmla="*/ 875 w 2182"/>
                <a:gd name="T15" fmla="*/ 2250 h 2513"/>
                <a:gd name="T16" fmla="*/ 1051 w 2182"/>
                <a:gd name="T17" fmla="*/ 2145 h 2513"/>
                <a:gd name="T18" fmla="*/ 1427 w 2182"/>
                <a:gd name="T19" fmla="*/ 1608 h 2513"/>
                <a:gd name="T20" fmla="*/ 1428 w 2182"/>
                <a:gd name="T21" fmla="*/ 1500 h 2513"/>
                <a:gd name="T22" fmla="*/ 815 w 2182"/>
                <a:gd name="T23" fmla="*/ 1062 h 2513"/>
                <a:gd name="T24" fmla="*/ 1514 w 2182"/>
                <a:gd name="T25" fmla="*/ 191 h 2513"/>
                <a:gd name="T26" fmla="*/ 1389 w 2182"/>
                <a:gd name="T27" fmla="*/ 208 h 2513"/>
                <a:gd name="T28" fmla="*/ 1243 w 2182"/>
                <a:gd name="T29" fmla="*/ 271 h 2513"/>
                <a:gd name="T30" fmla="*/ 1093 w 2182"/>
                <a:gd name="T31" fmla="*/ 408 h 2513"/>
                <a:gd name="T32" fmla="*/ 843 w 2182"/>
                <a:gd name="T33" fmla="*/ 787 h 2513"/>
                <a:gd name="T34" fmla="*/ 861 w 2182"/>
                <a:gd name="T35" fmla="*/ 875 h 2513"/>
                <a:gd name="T36" fmla="*/ 938 w 2182"/>
                <a:gd name="T37" fmla="*/ 927 h 2513"/>
                <a:gd name="T38" fmla="*/ 1026 w 2182"/>
                <a:gd name="T39" fmla="*/ 909 h 2513"/>
                <a:gd name="T40" fmla="*/ 1285 w 2182"/>
                <a:gd name="T41" fmla="*/ 551 h 2513"/>
                <a:gd name="T42" fmla="*/ 1399 w 2182"/>
                <a:gd name="T43" fmla="*/ 458 h 2513"/>
                <a:gd name="T44" fmla="*/ 1496 w 2182"/>
                <a:gd name="T45" fmla="*/ 429 h 2513"/>
                <a:gd name="T46" fmla="*/ 1555 w 2182"/>
                <a:gd name="T47" fmla="*/ 431 h 2513"/>
                <a:gd name="T48" fmla="*/ 1631 w 2182"/>
                <a:gd name="T49" fmla="*/ 429 h 2513"/>
                <a:gd name="T50" fmla="*/ 1699 w 2182"/>
                <a:gd name="T51" fmla="*/ 372 h 2513"/>
                <a:gd name="T52" fmla="*/ 1705 w 2182"/>
                <a:gd name="T53" fmla="*/ 280 h 2513"/>
                <a:gd name="T54" fmla="*/ 1646 w 2182"/>
                <a:gd name="T55" fmla="*/ 211 h 2513"/>
                <a:gd name="T56" fmla="*/ 1598 w 2182"/>
                <a:gd name="T57" fmla="*/ 197 h 2513"/>
                <a:gd name="T58" fmla="*/ 1514 w 2182"/>
                <a:gd name="T59" fmla="*/ 191 h 2513"/>
                <a:gd name="T60" fmla="*/ 1643 w 2182"/>
                <a:gd name="T61" fmla="*/ 23 h 2513"/>
                <a:gd name="T62" fmla="*/ 1864 w 2182"/>
                <a:gd name="T63" fmla="*/ 123 h 2513"/>
                <a:gd name="T64" fmla="*/ 2045 w 2182"/>
                <a:gd name="T65" fmla="*/ 295 h 2513"/>
                <a:gd name="T66" fmla="*/ 2154 w 2182"/>
                <a:gd name="T67" fmla="*/ 518 h 2513"/>
                <a:gd name="T68" fmla="*/ 2180 w 2182"/>
                <a:gd name="T69" fmla="*/ 765 h 2513"/>
                <a:gd name="T70" fmla="*/ 2119 w 2182"/>
                <a:gd name="T71" fmla="*/ 1004 h 2513"/>
                <a:gd name="T72" fmla="*/ 1279 w 2182"/>
                <a:gd name="T73" fmla="*/ 2250 h 2513"/>
                <a:gd name="T74" fmla="*/ 1087 w 2182"/>
                <a:gd name="T75" fmla="*/ 2414 h 2513"/>
                <a:gd name="T76" fmla="*/ 849 w 2182"/>
                <a:gd name="T77" fmla="*/ 2502 h 2513"/>
                <a:gd name="T78" fmla="*/ 598 w 2182"/>
                <a:gd name="T79" fmla="*/ 2503 h 2513"/>
                <a:gd name="T80" fmla="*/ 370 w 2182"/>
                <a:gd name="T81" fmla="*/ 2423 h 2513"/>
                <a:gd name="T82" fmla="*/ 176 w 2182"/>
                <a:gd name="T83" fmla="*/ 2267 h 2513"/>
                <a:gd name="T84" fmla="*/ 49 w 2182"/>
                <a:gd name="T85" fmla="*/ 2055 h 2513"/>
                <a:gd name="T86" fmla="*/ 0 w 2182"/>
                <a:gd name="T87" fmla="*/ 1810 h 2513"/>
                <a:gd name="T88" fmla="*/ 40 w 2182"/>
                <a:gd name="T89" fmla="*/ 1566 h 2513"/>
                <a:gd name="T90" fmla="*/ 865 w 2182"/>
                <a:gd name="T91" fmla="*/ 314 h 2513"/>
                <a:gd name="T92" fmla="*/ 1043 w 2182"/>
                <a:gd name="T93" fmla="*/ 132 h 2513"/>
                <a:gd name="T94" fmla="*/ 1270 w 2182"/>
                <a:gd name="T95" fmla="*/ 26 h 2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82" h="2513">
                  <a:moveTo>
                    <a:pt x="746" y="1038"/>
                  </a:moveTo>
                  <a:lnTo>
                    <a:pt x="722" y="1038"/>
                  </a:lnTo>
                  <a:lnTo>
                    <a:pt x="697" y="1043"/>
                  </a:lnTo>
                  <a:lnTo>
                    <a:pt x="674" y="1051"/>
                  </a:lnTo>
                  <a:lnTo>
                    <a:pt x="653" y="1064"/>
                  </a:lnTo>
                  <a:lnTo>
                    <a:pt x="635" y="1080"/>
                  </a:lnTo>
                  <a:lnTo>
                    <a:pt x="618" y="1099"/>
                  </a:lnTo>
                  <a:lnTo>
                    <a:pt x="323" y="1532"/>
                  </a:lnTo>
                  <a:lnTo>
                    <a:pt x="295" y="1579"/>
                  </a:lnTo>
                  <a:lnTo>
                    <a:pt x="273" y="1627"/>
                  </a:lnTo>
                  <a:lnTo>
                    <a:pt x="256" y="1677"/>
                  </a:lnTo>
                  <a:lnTo>
                    <a:pt x="246" y="1729"/>
                  </a:lnTo>
                  <a:lnTo>
                    <a:pt x="241" y="1782"/>
                  </a:lnTo>
                  <a:lnTo>
                    <a:pt x="242" y="1836"/>
                  </a:lnTo>
                  <a:lnTo>
                    <a:pt x="250" y="1889"/>
                  </a:lnTo>
                  <a:lnTo>
                    <a:pt x="261" y="1935"/>
                  </a:lnTo>
                  <a:lnTo>
                    <a:pt x="277" y="1979"/>
                  </a:lnTo>
                  <a:lnTo>
                    <a:pt x="296" y="2022"/>
                  </a:lnTo>
                  <a:lnTo>
                    <a:pt x="320" y="2061"/>
                  </a:lnTo>
                  <a:lnTo>
                    <a:pt x="348" y="2099"/>
                  </a:lnTo>
                  <a:lnTo>
                    <a:pt x="379" y="2133"/>
                  </a:lnTo>
                  <a:lnTo>
                    <a:pt x="414" y="2165"/>
                  </a:lnTo>
                  <a:lnTo>
                    <a:pt x="452" y="2194"/>
                  </a:lnTo>
                  <a:lnTo>
                    <a:pt x="493" y="2218"/>
                  </a:lnTo>
                  <a:lnTo>
                    <a:pt x="536" y="2238"/>
                  </a:lnTo>
                  <a:lnTo>
                    <a:pt x="580" y="2254"/>
                  </a:lnTo>
                  <a:lnTo>
                    <a:pt x="626" y="2266"/>
                  </a:lnTo>
                  <a:lnTo>
                    <a:pt x="673" y="2273"/>
                  </a:lnTo>
                  <a:lnTo>
                    <a:pt x="721" y="2275"/>
                  </a:lnTo>
                  <a:lnTo>
                    <a:pt x="773" y="2272"/>
                  </a:lnTo>
                  <a:lnTo>
                    <a:pt x="825" y="2264"/>
                  </a:lnTo>
                  <a:lnTo>
                    <a:pt x="875" y="2250"/>
                  </a:lnTo>
                  <a:lnTo>
                    <a:pt x="923" y="2231"/>
                  </a:lnTo>
                  <a:lnTo>
                    <a:pt x="969" y="2207"/>
                  </a:lnTo>
                  <a:lnTo>
                    <a:pt x="1011" y="2178"/>
                  </a:lnTo>
                  <a:lnTo>
                    <a:pt x="1051" y="2145"/>
                  </a:lnTo>
                  <a:lnTo>
                    <a:pt x="1087" y="2107"/>
                  </a:lnTo>
                  <a:lnTo>
                    <a:pt x="1120" y="2065"/>
                  </a:lnTo>
                  <a:lnTo>
                    <a:pt x="1415" y="1633"/>
                  </a:lnTo>
                  <a:lnTo>
                    <a:pt x="1427" y="1608"/>
                  </a:lnTo>
                  <a:lnTo>
                    <a:pt x="1436" y="1582"/>
                  </a:lnTo>
                  <a:lnTo>
                    <a:pt x="1439" y="1555"/>
                  </a:lnTo>
                  <a:lnTo>
                    <a:pt x="1436" y="1527"/>
                  </a:lnTo>
                  <a:lnTo>
                    <a:pt x="1428" y="1500"/>
                  </a:lnTo>
                  <a:lnTo>
                    <a:pt x="1416" y="1476"/>
                  </a:lnTo>
                  <a:lnTo>
                    <a:pt x="1398" y="1454"/>
                  </a:lnTo>
                  <a:lnTo>
                    <a:pt x="1377" y="1438"/>
                  </a:lnTo>
                  <a:lnTo>
                    <a:pt x="815" y="1062"/>
                  </a:lnTo>
                  <a:lnTo>
                    <a:pt x="793" y="1049"/>
                  </a:lnTo>
                  <a:lnTo>
                    <a:pt x="769" y="1041"/>
                  </a:lnTo>
                  <a:lnTo>
                    <a:pt x="746" y="1038"/>
                  </a:lnTo>
                  <a:close/>
                  <a:moveTo>
                    <a:pt x="1514" y="191"/>
                  </a:moveTo>
                  <a:lnTo>
                    <a:pt x="1485" y="192"/>
                  </a:lnTo>
                  <a:lnTo>
                    <a:pt x="1456" y="194"/>
                  </a:lnTo>
                  <a:lnTo>
                    <a:pt x="1423" y="199"/>
                  </a:lnTo>
                  <a:lnTo>
                    <a:pt x="1389" y="208"/>
                  </a:lnTo>
                  <a:lnTo>
                    <a:pt x="1354" y="218"/>
                  </a:lnTo>
                  <a:lnTo>
                    <a:pt x="1318" y="232"/>
                  </a:lnTo>
                  <a:lnTo>
                    <a:pt x="1280" y="249"/>
                  </a:lnTo>
                  <a:lnTo>
                    <a:pt x="1243" y="271"/>
                  </a:lnTo>
                  <a:lnTo>
                    <a:pt x="1205" y="298"/>
                  </a:lnTo>
                  <a:lnTo>
                    <a:pt x="1167" y="329"/>
                  </a:lnTo>
                  <a:lnTo>
                    <a:pt x="1130" y="365"/>
                  </a:lnTo>
                  <a:lnTo>
                    <a:pt x="1093" y="408"/>
                  </a:lnTo>
                  <a:lnTo>
                    <a:pt x="1058" y="456"/>
                  </a:lnTo>
                  <a:lnTo>
                    <a:pt x="862" y="743"/>
                  </a:lnTo>
                  <a:lnTo>
                    <a:pt x="850" y="764"/>
                  </a:lnTo>
                  <a:lnTo>
                    <a:pt x="843" y="787"/>
                  </a:lnTo>
                  <a:lnTo>
                    <a:pt x="841" y="810"/>
                  </a:lnTo>
                  <a:lnTo>
                    <a:pt x="843" y="833"/>
                  </a:lnTo>
                  <a:lnTo>
                    <a:pt x="850" y="855"/>
                  </a:lnTo>
                  <a:lnTo>
                    <a:pt x="861" y="875"/>
                  </a:lnTo>
                  <a:lnTo>
                    <a:pt x="875" y="894"/>
                  </a:lnTo>
                  <a:lnTo>
                    <a:pt x="893" y="908"/>
                  </a:lnTo>
                  <a:lnTo>
                    <a:pt x="915" y="920"/>
                  </a:lnTo>
                  <a:lnTo>
                    <a:pt x="938" y="927"/>
                  </a:lnTo>
                  <a:lnTo>
                    <a:pt x="961" y="929"/>
                  </a:lnTo>
                  <a:lnTo>
                    <a:pt x="984" y="927"/>
                  </a:lnTo>
                  <a:lnTo>
                    <a:pt x="1006" y="921"/>
                  </a:lnTo>
                  <a:lnTo>
                    <a:pt x="1026" y="909"/>
                  </a:lnTo>
                  <a:lnTo>
                    <a:pt x="1045" y="895"/>
                  </a:lnTo>
                  <a:lnTo>
                    <a:pt x="1061" y="877"/>
                  </a:lnTo>
                  <a:lnTo>
                    <a:pt x="1257" y="589"/>
                  </a:lnTo>
                  <a:lnTo>
                    <a:pt x="1285" y="551"/>
                  </a:lnTo>
                  <a:lnTo>
                    <a:pt x="1314" y="520"/>
                  </a:lnTo>
                  <a:lnTo>
                    <a:pt x="1342" y="495"/>
                  </a:lnTo>
                  <a:lnTo>
                    <a:pt x="1370" y="474"/>
                  </a:lnTo>
                  <a:lnTo>
                    <a:pt x="1399" y="458"/>
                  </a:lnTo>
                  <a:lnTo>
                    <a:pt x="1425" y="446"/>
                  </a:lnTo>
                  <a:lnTo>
                    <a:pt x="1451" y="437"/>
                  </a:lnTo>
                  <a:lnTo>
                    <a:pt x="1475" y="432"/>
                  </a:lnTo>
                  <a:lnTo>
                    <a:pt x="1496" y="429"/>
                  </a:lnTo>
                  <a:lnTo>
                    <a:pt x="1516" y="428"/>
                  </a:lnTo>
                  <a:lnTo>
                    <a:pt x="1532" y="428"/>
                  </a:lnTo>
                  <a:lnTo>
                    <a:pt x="1545" y="429"/>
                  </a:lnTo>
                  <a:lnTo>
                    <a:pt x="1555" y="431"/>
                  </a:lnTo>
                  <a:lnTo>
                    <a:pt x="1561" y="432"/>
                  </a:lnTo>
                  <a:lnTo>
                    <a:pt x="1585" y="435"/>
                  </a:lnTo>
                  <a:lnTo>
                    <a:pt x="1609" y="434"/>
                  </a:lnTo>
                  <a:lnTo>
                    <a:pt x="1631" y="429"/>
                  </a:lnTo>
                  <a:lnTo>
                    <a:pt x="1652" y="420"/>
                  </a:lnTo>
                  <a:lnTo>
                    <a:pt x="1670" y="407"/>
                  </a:lnTo>
                  <a:lnTo>
                    <a:pt x="1685" y="390"/>
                  </a:lnTo>
                  <a:lnTo>
                    <a:pt x="1699" y="372"/>
                  </a:lnTo>
                  <a:lnTo>
                    <a:pt x="1708" y="349"/>
                  </a:lnTo>
                  <a:lnTo>
                    <a:pt x="1712" y="326"/>
                  </a:lnTo>
                  <a:lnTo>
                    <a:pt x="1711" y="302"/>
                  </a:lnTo>
                  <a:lnTo>
                    <a:pt x="1705" y="280"/>
                  </a:lnTo>
                  <a:lnTo>
                    <a:pt x="1696" y="259"/>
                  </a:lnTo>
                  <a:lnTo>
                    <a:pt x="1683" y="240"/>
                  </a:lnTo>
                  <a:lnTo>
                    <a:pt x="1666" y="224"/>
                  </a:lnTo>
                  <a:lnTo>
                    <a:pt x="1646" y="211"/>
                  </a:lnTo>
                  <a:lnTo>
                    <a:pt x="1623" y="202"/>
                  </a:lnTo>
                  <a:lnTo>
                    <a:pt x="1619" y="201"/>
                  </a:lnTo>
                  <a:lnTo>
                    <a:pt x="1611" y="199"/>
                  </a:lnTo>
                  <a:lnTo>
                    <a:pt x="1598" y="197"/>
                  </a:lnTo>
                  <a:lnTo>
                    <a:pt x="1582" y="194"/>
                  </a:lnTo>
                  <a:lnTo>
                    <a:pt x="1562" y="192"/>
                  </a:lnTo>
                  <a:lnTo>
                    <a:pt x="1540" y="191"/>
                  </a:lnTo>
                  <a:lnTo>
                    <a:pt x="1514" y="191"/>
                  </a:lnTo>
                  <a:close/>
                  <a:moveTo>
                    <a:pt x="1461" y="0"/>
                  </a:moveTo>
                  <a:lnTo>
                    <a:pt x="1523" y="3"/>
                  </a:lnTo>
                  <a:lnTo>
                    <a:pt x="1583" y="10"/>
                  </a:lnTo>
                  <a:lnTo>
                    <a:pt x="1643" y="23"/>
                  </a:lnTo>
                  <a:lnTo>
                    <a:pt x="1701" y="41"/>
                  </a:lnTo>
                  <a:lnTo>
                    <a:pt x="1758" y="64"/>
                  </a:lnTo>
                  <a:lnTo>
                    <a:pt x="1812" y="91"/>
                  </a:lnTo>
                  <a:lnTo>
                    <a:pt x="1864" y="123"/>
                  </a:lnTo>
                  <a:lnTo>
                    <a:pt x="1916" y="161"/>
                  </a:lnTo>
                  <a:lnTo>
                    <a:pt x="1963" y="201"/>
                  </a:lnTo>
                  <a:lnTo>
                    <a:pt x="2006" y="247"/>
                  </a:lnTo>
                  <a:lnTo>
                    <a:pt x="2045" y="295"/>
                  </a:lnTo>
                  <a:lnTo>
                    <a:pt x="2079" y="347"/>
                  </a:lnTo>
                  <a:lnTo>
                    <a:pt x="2109" y="401"/>
                  </a:lnTo>
                  <a:lnTo>
                    <a:pt x="2134" y="458"/>
                  </a:lnTo>
                  <a:lnTo>
                    <a:pt x="2154" y="518"/>
                  </a:lnTo>
                  <a:lnTo>
                    <a:pt x="2169" y="579"/>
                  </a:lnTo>
                  <a:lnTo>
                    <a:pt x="2178" y="641"/>
                  </a:lnTo>
                  <a:lnTo>
                    <a:pt x="2182" y="704"/>
                  </a:lnTo>
                  <a:lnTo>
                    <a:pt x="2180" y="765"/>
                  </a:lnTo>
                  <a:lnTo>
                    <a:pt x="2173" y="827"/>
                  </a:lnTo>
                  <a:lnTo>
                    <a:pt x="2160" y="887"/>
                  </a:lnTo>
                  <a:lnTo>
                    <a:pt x="2143" y="947"/>
                  </a:lnTo>
                  <a:lnTo>
                    <a:pt x="2119" y="1004"/>
                  </a:lnTo>
                  <a:lnTo>
                    <a:pt x="2091" y="1061"/>
                  </a:lnTo>
                  <a:lnTo>
                    <a:pt x="2057" y="1114"/>
                  </a:lnTo>
                  <a:lnTo>
                    <a:pt x="1318" y="2199"/>
                  </a:lnTo>
                  <a:lnTo>
                    <a:pt x="1279" y="2250"/>
                  </a:lnTo>
                  <a:lnTo>
                    <a:pt x="1237" y="2298"/>
                  </a:lnTo>
                  <a:lnTo>
                    <a:pt x="1190" y="2341"/>
                  </a:lnTo>
                  <a:lnTo>
                    <a:pt x="1140" y="2381"/>
                  </a:lnTo>
                  <a:lnTo>
                    <a:pt x="1087" y="2414"/>
                  </a:lnTo>
                  <a:lnTo>
                    <a:pt x="1030" y="2444"/>
                  </a:lnTo>
                  <a:lnTo>
                    <a:pt x="972" y="2468"/>
                  </a:lnTo>
                  <a:lnTo>
                    <a:pt x="912" y="2488"/>
                  </a:lnTo>
                  <a:lnTo>
                    <a:pt x="849" y="2502"/>
                  </a:lnTo>
                  <a:lnTo>
                    <a:pt x="786" y="2510"/>
                  </a:lnTo>
                  <a:lnTo>
                    <a:pt x="721" y="2513"/>
                  </a:lnTo>
                  <a:lnTo>
                    <a:pt x="659" y="2510"/>
                  </a:lnTo>
                  <a:lnTo>
                    <a:pt x="598" y="2503"/>
                  </a:lnTo>
                  <a:lnTo>
                    <a:pt x="539" y="2490"/>
                  </a:lnTo>
                  <a:lnTo>
                    <a:pt x="481" y="2473"/>
                  </a:lnTo>
                  <a:lnTo>
                    <a:pt x="425" y="2450"/>
                  </a:lnTo>
                  <a:lnTo>
                    <a:pt x="370" y="2423"/>
                  </a:lnTo>
                  <a:lnTo>
                    <a:pt x="318" y="2390"/>
                  </a:lnTo>
                  <a:lnTo>
                    <a:pt x="267" y="2353"/>
                  </a:lnTo>
                  <a:lnTo>
                    <a:pt x="219" y="2312"/>
                  </a:lnTo>
                  <a:lnTo>
                    <a:pt x="176" y="2267"/>
                  </a:lnTo>
                  <a:lnTo>
                    <a:pt x="137" y="2218"/>
                  </a:lnTo>
                  <a:lnTo>
                    <a:pt x="103" y="2167"/>
                  </a:lnTo>
                  <a:lnTo>
                    <a:pt x="74" y="2112"/>
                  </a:lnTo>
                  <a:lnTo>
                    <a:pt x="49" y="2055"/>
                  </a:lnTo>
                  <a:lnTo>
                    <a:pt x="29" y="1996"/>
                  </a:lnTo>
                  <a:lnTo>
                    <a:pt x="14" y="1935"/>
                  </a:lnTo>
                  <a:lnTo>
                    <a:pt x="4" y="1872"/>
                  </a:lnTo>
                  <a:lnTo>
                    <a:pt x="0" y="1810"/>
                  </a:lnTo>
                  <a:lnTo>
                    <a:pt x="2" y="1748"/>
                  </a:lnTo>
                  <a:lnTo>
                    <a:pt x="10" y="1686"/>
                  </a:lnTo>
                  <a:lnTo>
                    <a:pt x="22" y="1626"/>
                  </a:lnTo>
                  <a:lnTo>
                    <a:pt x="40" y="1566"/>
                  </a:lnTo>
                  <a:lnTo>
                    <a:pt x="63" y="1509"/>
                  </a:lnTo>
                  <a:lnTo>
                    <a:pt x="92" y="1452"/>
                  </a:lnTo>
                  <a:lnTo>
                    <a:pt x="124" y="1398"/>
                  </a:lnTo>
                  <a:lnTo>
                    <a:pt x="865" y="314"/>
                  </a:lnTo>
                  <a:lnTo>
                    <a:pt x="903" y="262"/>
                  </a:lnTo>
                  <a:lnTo>
                    <a:pt x="946" y="215"/>
                  </a:lnTo>
                  <a:lnTo>
                    <a:pt x="992" y="171"/>
                  </a:lnTo>
                  <a:lnTo>
                    <a:pt x="1043" y="132"/>
                  </a:lnTo>
                  <a:lnTo>
                    <a:pt x="1096" y="99"/>
                  </a:lnTo>
                  <a:lnTo>
                    <a:pt x="1151" y="69"/>
                  </a:lnTo>
                  <a:lnTo>
                    <a:pt x="1210" y="45"/>
                  </a:lnTo>
                  <a:lnTo>
                    <a:pt x="1270" y="26"/>
                  </a:lnTo>
                  <a:lnTo>
                    <a:pt x="1333" y="11"/>
                  </a:lnTo>
                  <a:lnTo>
                    <a:pt x="1397" y="3"/>
                  </a:lnTo>
                  <a:lnTo>
                    <a:pt x="14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51"/>
            <p:cNvSpPr>
              <a:spLocks noEditPoints="1"/>
            </p:cNvSpPr>
            <p:nvPr/>
          </p:nvSpPr>
          <p:spPr bwMode="auto">
            <a:xfrm>
              <a:off x="7627938" y="3995738"/>
              <a:ext cx="212725" cy="211137"/>
            </a:xfrm>
            <a:custGeom>
              <a:avLst/>
              <a:gdLst>
                <a:gd name="T0" fmla="*/ 303 w 1478"/>
                <a:gd name="T1" fmla="*/ 606 h 1466"/>
                <a:gd name="T2" fmla="*/ 260 w 1478"/>
                <a:gd name="T3" fmla="*/ 623 h 1466"/>
                <a:gd name="T4" fmla="*/ 226 w 1478"/>
                <a:gd name="T5" fmla="*/ 654 h 1466"/>
                <a:gd name="T6" fmla="*/ 209 w 1478"/>
                <a:gd name="T7" fmla="*/ 696 h 1466"/>
                <a:gd name="T8" fmla="*/ 208 w 1478"/>
                <a:gd name="T9" fmla="*/ 747 h 1466"/>
                <a:gd name="T10" fmla="*/ 230 w 1478"/>
                <a:gd name="T11" fmla="*/ 795 h 1466"/>
                <a:gd name="T12" fmla="*/ 270 w 1478"/>
                <a:gd name="T13" fmla="*/ 829 h 1466"/>
                <a:gd name="T14" fmla="*/ 322 w 1478"/>
                <a:gd name="T15" fmla="*/ 842 h 1466"/>
                <a:gd name="T16" fmla="*/ 1152 w 1478"/>
                <a:gd name="T17" fmla="*/ 864 h 1466"/>
                <a:gd name="T18" fmla="*/ 1205 w 1478"/>
                <a:gd name="T19" fmla="*/ 853 h 1466"/>
                <a:gd name="T20" fmla="*/ 1245 w 1478"/>
                <a:gd name="T21" fmla="*/ 820 h 1466"/>
                <a:gd name="T22" fmla="*/ 1269 w 1478"/>
                <a:gd name="T23" fmla="*/ 774 h 1466"/>
                <a:gd name="T24" fmla="*/ 1270 w 1478"/>
                <a:gd name="T25" fmla="*/ 720 h 1466"/>
                <a:gd name="T26" fmla="*/ 1248 w 1478"/>
                <a:gd name="T27" fmla="*/ 672 h 1466"/>
                <a:gd name="T28" fmla="*/ 1208 w 1478"/>
                <a:gd name="T29" fmla="*/ 638 h 1466"/>
                <a:gd name="T30" fmla="*/ 1156 w 1478"/>
                <a:gd name="T31" fmla="*/ 625 h 1466"/>
                <a:gd name="T32" fmla="*/ 750 w 1478"/>
                <a:gd name="T33" fmla="*/ 0 h 1466"/>
                <a:gd name="T34" fmla="*/ 817 w 1478"/>
                <a:gd name="T35" fmla="*/ 5 h 1466"/>
                <a:gd name="T36" fmla="*/ 946 w 1478"/>
                <a:gd name="T37" fmla="*/ 30 h 1466"/>
                <a:gd name="T38" fmla="*/ 1066 w 1478"/>
                <a:gd name="T39" fmla="*/ 77 h 1466"/>
                <a:gd name="T40" fmla="*/ 1174 w 1478"/>
                <a:gd name="T41" fmla="*/ 141 h 1466"/>
                <a:gd name="T42" fmla="*/ 1269 w 1478"/>
                <a:gd name="T43" fmla="*/ 223 h 1466"/>
                <a:gd name="T44" fmla="*/ 1349 w 1478"/>
                <a:gd name="T45" fmla="*/ 320 h 1466"/>
                <a:gd name="T46" fmla="*/ 1411 w 1478"/>
                <a:gd name="T47" fmla="*/ 430 h 1466"/>
                <a:gd name="T48" fmla="*/ 1455 w 1478"/>
                <a:gd name="T49" fmla="*/ 550 h 1466"/>
                <a:gd name="T50" fmla="*/ 1476 w 1478"/>
                <a:gd name="T51" fmla="*/ 677 h 1466"/>
                <a:gd name="T52" fmla="*/ 1474 w 1478"/>
                <a:gd name="T53" fmla="*/ 811 h 1466"/>
                <a:gd name="T54" fmla="*/ 1448 w 1478"/>
                <a:gd name="T55" fmla="*/ 939 h 1466"/>
                <a:gd name="T56" fmla="*/ 1402 w 1478"/>
                <a:gd name="T57" fmla="*/ 1057 h 1466"/>
                <a:gd name="T58" fmla="*/ 1337 w 1478"/>
                <a:gd name="T59" fmla="*/ 1165 h 1466"/>
                <a:gd name="T60" fmla="*/ 1253 w 1478"/>
                <a:gd name="T61" fmla="*/ 1260 h 1466"/>
                <a:gd name="T62" fmla="*/ 1157 w 1478"/>
                <a:gd name="T63" fmla="*/ 1338 h 1466"/>
                <a:gd name="T64" fmla="*/ 1046 w 1478"/>
                <a:gd name="T65" fmla="*/ 1400 h 1466"/>
                <a:gd name="T66" fmla="*/ 925 w 1478"/>
                <a:gd name="T67" fmla="*/ 1443 h 1466"/>
                <a:gd name="T68" fmla="*/ 795 w 1478"/>
                <a:gd name="T69" fmla="*/ 1464 h 1466"/>
                <a:gd name="T70" fmla="*/ 660 w 1478"/>
                <a:gd name="T71" fmla="*/ 1462 h 1466"/>
                <a:gd name="T72" fmla="*/ 532 w 1478"/>
                <a:gd name="T73" fmla="*/ 1437 h 1466"/>
                <a:gd name="T74" fmla="*/ 412 w 1478"/>
                <a:gd name="T75" fmla="*/ 1390 h 1466"/>
                <a:gd name="T76" fmla="*/ 304 w 1478"/>
                <a:gd name="T77" fmla="*/ 1326 h 1466"/>
                <a:gd name="T78" fmla="*/ 209 w 1478"/>
                <a:gd name="T79" fmla="*/ 1244 h 1466"/>
                <a:gd name="T80" fmla="*/ 129 w 1478"/>
                <a:gd name="T81" fmla="*/ 1147 h 1466"/>
                <a:gd name="T82" fmla="*/ 66 w 1478"/>
                <a:gd name="T83" fmla="*/ 1037 h 1466"/>
                <a:gd name="T84" fmla="*/ 23 w 1478"/>
                <a:gd name="T85" fmla="*/ 917 h 1466"/>
                <a:gd name="T86" fmla="*/ 2 w 1478"/>
                <a:gd name="T87" fmla="*/ 789 h 1466"/>
                <a:gd name="T88" fmla="*/ 4 w 1478"/>
                <a:gd name="T89" fmla="*/ 656 h 1466"/>
                <a:gd name="T90" fmla="*/ 29 w 1478"/>
                <a:gd name="T91" fmla="*/ 528 h 1466"/>
                <a:gd name="T92" fmla="*/ 76 w 1478"/>
                <a:gd name="T93" fmla="*/ 410 h 1466"/>
                <a:gd name="T94" fmla="*/ 142 w 1478"/>
                <a:gd name="T95" fmla="*/ 302 h 1466"/>
                <a:gd name="T96" fmla="*/ 224 w 1478"/>
                <a:gd name="T97" fmla="*/ 208 h 1466"/>
                <a:gd name="T98" fmla="*/ 322 w 1478"/>
                <a:gd name="T99" fmla="*/ 129 h 1466"/>
                <a:gd name="T100" fmla="*/ 432 w 1478"/>
                <a:gd name="T101" fmla="*/ 67 h 1466"/>
                <a:gd name="T102" fmla="*/ 553 w 1478"/>
                <a:gd name="T103" fmla="*/ 24 h 1466"/>
                <a:gd name="T104" fmla="*/ 683 w 1478"/>
                <a:gd name="T105" fmla="*/ 2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8" h="1466">
                  <a:moveTo>
                    <a:pt x="329" y="604"/>
                  </a:moveTo>
                  <a:lnTo>
                    <a:pt x="303" y="606"/>
                  </a:lnTo>
                  <a:lnTo>
                    <a:pt x="280" y="612"/>
                  </a:lnTo>
                  <a:lnTo>
                    <a:pt x="260" y="623"/>
                  </a:lnTo>
                  <a:lnTo>
                    <a:pt x="242" y="636"/>
                  </a:lnTo>
                  <a:lnTo>
                    <a:pt x="226" y="654"/>
                  </a:lnTo>
                  <a:lnTo>
                    <a:pt x="216" y="674"/>
                  </a:lnTo>
                  <a:lnTo>
                    <a:pt x="209" y="696"/>
                  </a:lnTo>
                  <a:lnTo>
                    <a:pt x="205" y="720"/>
                  </a:lnTo>
                  <a:lnTo>
                    <a:pt x="208" y="747"/>
                  </a:lnTo>
                  <a:lnTo>
                    <a:pt x="216" y="772"/>
                  </a:lnTo>
                  <a:lnTo>
                    <a:pt x="230" y="795"/>
                  </a:lnTo>
                  <a:lnTo>
                    <a:pt x="248" y="814"/>
                  </a:lnTo>
                  <a:lnTo>
                    <a:pt x="270" y="829"/>
                  </a:lnTo>
                  <a:lnTo>
                    <a:pt x="295" y="838"/>
                  </a:lnTo>
                  <a:lnTo>
                    <a:pt x="322" y="842"/>
                  </a:lnTo>
                  <a:lnTo>
                    <a:pt x="1149" y="864"/>
                  </a:lnTo>
                  <a:lnTo>
                    <a:pt x="1152" y="864"/>
                  </a:lnTo>
                  <a:lnTo>
                    <a:pt x="1180" y="861"/>
                  </a:lnTo>
                  <a:lnTo>
                    <a:pt x="1205" y="853"/>
                  </a:lnTo>
                  <a:lnTo>
                    <a:pt x="1227" y="839"/>
                  </a:lnTo>
                  <a:lnTo>
                    <a:pt x="1245" y="820"/>
                  </a:lnTo>
                  <a:lnTo>
                    <a:pt x="1260" y="799"/>
                  </a:lnTo>
                  <a:lnTo>
                    <a:pt x="1269" y="774"/>
                  </a:lnTo>
                  <a:lnTo>
                    <a:pt x="1272" y="747"/>
                  </a:lnTo>
                  <a:lnTo>
                    <a:pt x="1270" y="720"/>
                  </a:lnTo>
                  <a:lnTo>
                    <a:pt x="1262" y="695"/>
                  </a:lnTo>
                  <a:lnTo>
                    <a:pt x="1248" y="672"/>
                  </a:lnTo>
                  <a:lnTo>
                    <a:pt x="1230" y="653"/>
                  </a:lnTo>
                  <a:lnTo>
                    <a:pt x="1208" y="638"/>
                  </a:lnTo>
                  <a:lnTo>
                    <a:pt x="1183" y="629"/>
                  </a:lnTo>
                  <a:lnTo>
                    <a:pt x="1156" y="625"/>
                  </a:lnTo>
                  <a:lnTo>
                    <a:pt x="329" y="604"/>
                  </a:lnTo>
                  <a:close/>
                  <a:moveTo>
                    <a:pt x="750" y="0"/>
                  </a:moveTo>
                  <a:lnTo>
                    <a:pt x="750" y="0"/>
                  </a:lnTo>
                  <a:lnTo>
                    <a:pt x="817" y="5"/>
                  </a:lnTo>
                  <a:lnTo>
                    <a:pt x="883" y="15"/>
                  </a:lnTo>
                  <a:lnTo>
                    <a:pt x="946" y="30"/>
                  </a:lnTo>
                  <a:lnTo>
                    <a:pt x="1007" y="51"/>
                  </a:lnTo>
                  <a:lnTo>
                    <a:pt x="1066" y="77"/>
                  </a:lnTo>
                  <a:lnTo>
                    <a:pt x="1122" y="107"/>
                  </a:lnTo>
                  <a:lnTo>
                    <a:pt x="1174" y="141"/>
                  </a:lnTo>
                  <a:lnTo>
                    <a:pt x="1224" y="180"/>
                  </a:lnTo>
                  <a:lnTo>
                    <a:pt x="1269" y="223"/>
                  </a:lnTo>
                  <a:lnTo>
                    <a:pt x="1311" y="270"/>
                  </a:lnTo>
                  <a:lnTo>
                    <a:pt x="1349" y="320"/>
                  </a:lnTo>
                  <a:lnTo>
                    <a:pt x="1383" y="373"/>
                  </a:lnTo>
                  <a:lnTo>
                    <a:pt x="1411" y="430"/>
                  </a:lnTo>
                  <a:lnTo>
                    <a:pt x="1436" y="488"/>
                  </a:lnTo>
                  <a:lnTo>
                    <a:pt x="1455" y="550"/>
                  </a:lnTo>
                  <a:lnTo>
                    <a:pt x="1468" y="612"/>
                  </a:lnTo>
                  <a:lnTo>
                    <a:pt x="1476" y="677"/>
                  </a:lnTo>
                  <a:lnTo>
                    <a:pt x="1478" y="744"/>
                  </a:lnTo>
                  <a:lnTo>
                    <a:pt x="1474" y="811"/>
                  </a:lnTo>
                  <a:lnTo>
                    <a:pt x="1464" y="876"/>
                  </a:lnTo>
                  <a:lnTo>
                    <a:pt x="1448" y="939"/>
                  </a:lnTo>
                  <a:lnTo>
                    <a:pt x="1428" y="1000"/>
                  </a:lnTo>
                  <a:lnTo>
                    <a:pt x="1402" y="1057"/>
                  </a:lnTo>
                  <a:lnTo>
                    <a:pt x="1371" y="1113"/>
                  </a:lnTo>
                  <a:lnTo>
                    <a:pt x="1337" y="1165"/>
                  </a:lnTo>
                  <a:lnTo>
                    <a:pt x="1297" y="1214"/>
                  </a:lnTo>
                  <a:lnTo>
                    <a:pt x="1253" y="1260"/>
                  </a:lnTo>
                  <a:lnTo>
                    <a:pt x="1207" y="1301"/>
                  </a:lnTo>
                  <a:lnTo>
                    <a:pt x="1157" y="1338"/>
                  </a:lnTo>
                  <a:lnTo>
                    <a:pt x="1103" y="1372"/>
                  </a:lnTo>
                  <a:lnTo>
                    <a:pt x="1046" y="1400"/>
                  </a:lnTo>
                  <a:lnTo>
                    <a:pt x="987" y="1424"/>
                  </a:lnTo>
                  <a:lnTo>
                    <a:pt x="925" y="1443"/>
                  </a:lnTo>
                  <a:lnTo>
                    <a:pt x="861" y="1456"/>
                  </a:lnTo>
                  <a:lnTo>
                    <a:pt x="795" y="1464"/>
                  </a:lnTo>
                  <a:lnTo>
                    <a:pt x="728" y="1466"/>
                  </a:lnTo>
                  <a:lnTo>
                    <a:pt x="660" y="1462"/>
                  </a:lnTo>
                  <a:lnTo>
                    <a:pt x="595" y="1452"/>
                  </a:lnTo>
                  <a:lnTo>
                    <a:pt x="532" y="1437"/>
                  </a:lnTo>
                  <a:lnTo>
                    <a:pt x="471" y="1416"/>
                  </a:lnTo>
                  <a:lnTo>
                    <a:pt x="412" y="1390"/>
                  </a:lnTo>
                  <a:lnTo>
                    <a:pt x="357" y="1360"/>
                  </a:lnTo>
                  <a:lnTo>
                    <a:pt x="304" y="1326"/>
                  </a:lnTo>
                  <a:lnTo>
                    <a:pt x="255" y="1287"/>
                  </a:lnTo>
                  <a:lnTo>
                    <a:pt x="209" y="1244"/>
                  </a:lnTo>
                  <a:lnTo>
                    <a:pt x="166" y="1197"/>
                  </a:lnTo>
                  <a:lnTo>
                    <a:pt x="129" y="1147"/>
                  </a:lnTo>
                  <a:lnTo>
                    <a:pt x="95" y="1094"/>
                  </a:lnTo>
                  <a:lnTo>
                    <a:pt x="66" y="1037"/>
                  </a:lnTo>
                  <a:lnTo>
                    <a:pt x="42" y="979"/>
                  </a:lnTo>
                  <a:lnTo>
                    <a:pt x="23" y="917"/>
                  </a:lnTo>
                  <a:lnTo>
                    <a:pt x="9" y="855"/>
                  </a:lnTo>
                  <a:lnTo>
                    <a:pt x="2" y="789"/>
                  </a:lnTo>
                  <a:lnTo>
                    <a:pt x="0" y="723"/>
                  </a:lnTo>
                  <a:lnTo>
                    <a:pt x="4" y="656"/>
                  </a:lnTo>
                  <a:lnTo>
                    <a:pt x="14" y="591"/>
                  </a:lnTo>
                  <a:lnTo>
                    <a:pt x="29" y="528"/>
                  </a:lnTo>
                  <a:lnTo>
                    <a:pt x="51" y="468"/>
                  </a:lnTo>
                  <a:lnTo>
                    <a:pt x="76" y="410"/>
                  </a:lnTo>
                  <a:lnTo>
                    <a:pt x="106" y="354"/>
                  </a:lnTo>
                  <a:lnTo>
                    <a:pt x="142" y="302"/>
                  </a:lnTo>
                  <a:lnTo>
                    <a:pt x="181" y="253"/>
                  </a:lnTo>
                  <a:lnTo>
                    <a:pt x="224" y="208"/>
                  </a:lnTo>
                  <a:lnTo>
                    <a:pt x="272" y="166"/>
                  </a:lnTo>
                  <a:lnTo>
                    <a:pt x="322" y="129"/>
                  </a:lnTo>
                  <a:lnTo>
                    <a:pt x="376" y="95"/>
                  </a:lnTo>
                  <a:lnTo>
                    <a:pt x="432" y="67"/>
                  </a:lnTo>
                  <a:lnTo>
                    <a:pt x="492" y="43"/>
                  </a:lnTo>
                  <a:lnTo>
                    <a:pt x="553" y="24"/>
                  </a:lnTo>
                  <a:lnTo>
                    <a:pt x="617" y="11"/>
                  </a:lnTo>
                  <a:lnTo>
                    <a:pt x="683" y="2"/>
                  </a:lnTo>
                  <a:lnTo>
                    <a:pt x="7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10" name="Скругленный прямоугольник 9"/>
          <p:cNvSpPr/>
          <p:nvPr/>
        </p:nvSpPr>
        <p:spPr>
          <a:xfrm>
            <a:off x="1932708" y="4278150"/>
            <a:ext cx="9791699" cy="2187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MD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Costul total al îngrijirii pacienților cu erori </a:t>
            </a:r>
            <a:r>
              <a:rPr lang="ro-MD" sz="28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 medicație în SUA depășește </a:t>
            </a:r>
            <a:r>
              <a:rPr lang="ro-MD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40 de miliarde de dolari în fiecare </a:t>
            </a:r>
            <a:r>
              <a:rPr lang="ro-MD" sz="28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an. </a:t>
            </a:r>
          </a:p>
          <a:p>
            <a:endParaRPr lang="ro-MD" sz="2800" b="1" i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o-MD" sz="1100" b="1" i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1100" b="1" i="1" dirty="0">
                <a:solidFill>
                  <a:schemeClr val="accent1">
                    <a:lumMod val="50000"/>
                  </a:schemeClr>
                </a:solidFill>
              </a:rPr>
              <a:t>Medication Dispensing Errors And Prevention</a:t>
            </a:r>
          </a:p>
          <a:p>
            <a:r>
              <a:rPr lang="en-US" sz="1100" b="1" i="1" dirty="0" err="1">
                <a:solidFill>
                  <a:schemeClr val="accent1">
                    <a:lumMod val="50000"/>
                  </a:schemeClr>
                </a:solidFill>
                <a:hlinkClick r:id="rId3"/>
              </a:rPr>
              <a:t>Rayhan</a:t>
            </a:r>
            <a:r>
              <a:rPr lang="en-US" sz="1100" b="1" i="1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 A. Tariq</a:t>
            </a:r>
            <a:r>
              <a:rPr lang="en-US" sz="1100" b="1" i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en-US" sz="1100" b="1" i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en-US" sz="1100" b="1" i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en-US" sz="1100" b="1" i="1" dirty="0" err="1">
                <a:solidFill>
                  <a:schemeClr val="accent1">
                    <a:lumMod val="50000"/>
                  </a:schemeClr>
                </a:solidFill>
                <a:hlinkClick r:id="rId4"/>
              </a:rPr>
              <a:t>Rishik</a:t>
            </a:r>
            <a:r>
              <a:rPr lang="en-US" sz="1100" b="1" i="1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 </a:t>
            </a:r>
            <a:r>
              <a:rPr lang="en-US" sz="1100" b="1" i="1" dirty="0" err="1">
                <a:solidFill>
                  <a:schemeClr val="accent1">
                    <a:lumMod val="50000"/>
                  </a:schemeClr>
                </a:solidFill>
                <a:hlinkClick r:id="rId4"/>
              </a:rPr>
              <a:t>Vashisht</a:t>
            </a:r>
            <a:r>
              <a:rPr lang="en-US" sz="1100" b="1" i="1" dirty="0">
                <a:solidFill>
                  <a:schemeClr val="accent1">
                    <a:lumMod val="50000"/>
                  </a:schemeClr>
                </a:solidFill>
              </a:rPr>
              <a:t>, </a:t>
            </a:r>
            <a:r>
              <a:rPr lang="en-US" sz="1100" b="1" i="1" dirty="0" err="1">
                <a:solidFill>
                  <a:schemeClr val="accent1">
                    <a:lumMod val="50000"/>
                  </a:schemeClr>
                </a:solidFill>
                <a:hlinkClick r:id="rId5"/>
              </a:rPr>
              <a:t>Ankur</a:t>
            </a:r>
            <a:r>
              <a:rPr lang="en-US" sz="1100" b="1" i="1" dirty="0">
                <a:solidFill>
                  <a:schemeClr val="accent1">
                    <a:lumMod val="50000"/>
                  </a:schemeClr>
                </a:solidFill>
                <a:hlinkClick r:id="rId5"/>
              </a:rPr>
              <a:t> Sinha</a:t>
            </a:r>
            <a:r>
              <a:rPr lang="en-US" sz="1100" b="1" i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o-MD" sz="1100" b="1" i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en-US" sz="1100" b="1" i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en-US" sz="1100" b="1" i="1" dirty="0" err="1">
                <a:solidFill>
                  <a:schemeClr val="accent1">
                    <a:lumMod val="50000"/>
                  </a:schemeClr>
                </a:solidFill>
                <a:hlinkClick r:id="rId6"/>
              </a:rPr>
              <a:t>Yevgeniya</a:t>
            </a:r>
            <a:r>
              <a:rPr lang="en-US" sz="1100" b="1" i="1" dirty="0">
                <a:solidFill>
                  <a:schemeClr val="accent1">
                    <a:lumMod val="50000"/>
                  </a:schemeClr>
                </a:solidFill>
                <a:hlinkClick r:id="rId6"/>
              </a:rPr>
              <a:t> </a:t>
            </a:r>
            <a:r>
              <a:rPr lang="en-US" sz="1100" b="1" i="1" dirty="0" err="1">
                <a:solidFill>
                  <a:schemeClr val="accent1">
                    <a:lumMod val="50000"/>
                  </a:schemeClr>
                </a:solidFill>
                <a:hlinkClick r:id="rId6"/>
              </a:rPr>
              <a:t>Scherbak</a:t>
            </a:r>
            <a:r>
              <a:rPr lang="en-US" sz="1100" b="1" i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o-MD" sz="1100" b="1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sz="1100" b="1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o-MD" sz="1100" b="1" i="1" dirty="0">
              <a:solidFill>
                <a:schemeClr val="tx1"/>
              </a:solidFill>
            </a:endParaRPr>
          </a:p>
        </p:txBody>
      </p:sp>
      <p:grpSp>
        <p:nvGrpSpPr>
          <p:cNvPr id="11" name="Group 476"/>
          <p:cNvGrpSpPr/>
          <p:nvPr/>
        </p:nvGrpSpPr>
        <p:grpSpPr>
          <a:xfrm>
            <a:off x="375233" y="4795224"/>
            <a:ext cx="1184563" cy="1153391"/>
            <a:chOff x="5032375" y="4830763"/>
            <a:chExt cx="439738" cy="438150"/>
          </a:xfrm>
          <a:solidFill>
            <a:schemeClr val="accent1">
              <a:lumMod val="50000"/>
            </a:schemeClr>
          </a:solidFill>
        </p:grpSpPr>
        <p:sp>
          <p:nvSpPr>
            <p:cNvPr id="12" name="Freeform 372"/>
            <p:cNvSpPr>
              <a:spLocks/>
            </p:cNvSpPr>
            <p:nvPr/>
          </p:nvSpPr>
          <p:spPr bwMode="auto">
            <a:xfrm>
              <a:off x="5249863" y="4911725"/>
              <a:ext cx="92075" cy="190500"/>
            </a:xfrm>
            <a:custGeom>
              <a:avLst/>
              <a:gdLst>
                <a:gd name="T0" fmla="*/ 414 w 701"/>
                <a:gd name="T1" fmla="*/ 11 h 1428"/>
                <a:gd name="T2" fmla="*/ 438 w 701"/>
                <a:gd name="T3" fmla="*/ 159 h 1428"/>
                <a:gd name="T4" fmla="*/ 442 w 701"/>
                <a:gd name="T5" fmla="*/ 167 h 1428"/>
                <a:gd name="T6" fmla="*/ 450 w 701"/>
                <a:gd name="T7" fmla="*/ 169 h 1428"/>
                <a:gd name="T8" fmla="*/ 506 w 701"/>
                <a:gd name="T9" fmla="*/ 180 h 1428"/>
                <a:gd name="T10" fmla="*/ 593 w 701"/>
                <a:gd name="T11" fmla="*/ 202 h 1428"/>
                <a:gd name="T12" fmla="*/ 651 w 701"/>
                <a:gd name="T13" fmla="*/ 232 h 1428"/>
                <a:gd name="T14" fmla="*/ 628 w 701"/>
                <a:gd name="T15" fmla="*/ 344 h 1428"/>
                <a:gd name="T16" fmla="*/ 578 w 701"/>
                <a:gd name="T17" fmla="*/ 377 h 1428"/>
                <a:gd name="T18" fmla="*/ 542 w 701"/>
                <a:gd name="T19" fmla="*/ 367 h 1428"/>
                <a:gd name="T20" fmla="*/ 479 w 701"/>
                <a:gd name="T21" fmla="*/ 345 h 1428"/>
                <a:gd name="T22" fmla="*/ 372 w 701"/>
                <a:gd name="T23" fmla="*/ 330 h 1428"/>
                <a:gd name="T24" fmla="*/ 276 w 701"/>
                <a:gd name="T25" fmla="*/ 352 h 1428"/>
                <a:gd name="T26" fmla="*/ 227 w 701"/>
                <a:gd name="T27" fmla="*/ 402 h 1428"/>
                <a:gd name="T28" fmla="*/ 219 w 701"/>
                <a:gd name="T29" fmla="*/ 465 h 1428"/>
                <a:gd name="T30" fmla="*/ 258 w 701"/>
                <a:gd name="T31" fmla="*/ 531 h 1428"/>
                <a:gd name="T32" fmla="*/ 372 w 701"/>
                <a:gd name="T33" fmla="*/ 593 h 1428"/>
                <a:gd name="T34" fmla="*/ 554 w 701"/>
                <a:gd name="T35" fmla="*/ 680 h 1428"/>
                <a:gd name="T36" fmla="*/ 665 w 701"/>
                <a:gd name="T37" fmla="*/ 794 h 1428"/>
                <a:gd name="T38" fmla="*/ 701 w 701"/>
                <a:gd name="T39" fmla="*/ 942 h 1428"/>
                <a:gd name="T40" fmla="*/ 662 w 701"/>
                <a:gd name="T41" fmla="*/ 1091 h 1428"/>
                <a:gd name="T42" fmla="*/ 556 w 701"/>
                <a:gd name="T43" fmla="*/ 1200 h 1428"/>
                <a:gd name="T44" fmla="*/ 436 w 701"/>
                <a:gd name="T45" fmla="*/ 1247 h 1428"/>
                <a:gd name="T46" fmla="*/ 430 w 701"/>
                <a:gd name="T47" fmla="*/ 1251 h 1428"/>
                <a:gd name="T48" fmla="*/ 427 w 701"/>
                <a:gd name="T49" fmla="*/ 1373 h 1428"/>
                <a:gd name="T50" fmla="*/ 387 w 701"/>
                <a:gd name="T51" fmla="*/ 1425 h 1428"/>
                <a:gd name="T52" fmla="*/ 284 w 701"/>
                <a:gd name="T53" fmla="*/ 1417 h 1428"/>
                <a:gd name="T54" fmla="*/ 260 w 701"/>
                <a:gd name="T55" fmla="*/ 1264 h 1428"/>
                <a:gd name="T56" fmla="*/ 254 w 701"/>
                <a:gd name="T57" fmla="*/ 1255 h 1428"/>
                <a:gd name="T58" fmla="*/ 245 w 701"/>
                <a:gd name="T59" fmla="*/ 1253 h 1428"/>
                <a:gd name="T60" fmla="*/ 176 w 701"/>
                <a:gd name="T61" fmla="*/ 1239 h 1428"/>
                <a:gd name="T62" fmla="*/ 73 w 701"/>
                <a:gd name="T63" fmla="*/ 1211 h 1428"/>
                <a:gd name="T64" fmla="*/ 7 w 701"/>
                <a:gd name="T65" fmla="*/ 1174 h 1428"/>
                <a:gd name="T66" fmla="*/ 29 w 701"/>
                <a:gd name="T67" fmla="*/ 1062 h 1428"/>
                <a:gd name="T68" fmla="*/ 80 w 701"/>
                <a:gd name="T69" fmla="*/ 1027 h 1428"/>
                <a:gd name="T70" fmla="*/ 114 w 701"/>
                <a:gd name="T71" fmla="*/ 1037 h 1428"/>
                <a:gd name="T72" fmla="*/ 177 w 701"/>
                <a:gd name="T73" fmla="*/ 1061 h 1428"/>
                <a:gd name="T74" fmla="*/ 268 w 701"/>
                <a:gd name="T75" fmla="*/ 1086 h 1428"/>
                <a:gd name="T76" fmla="*/ 379 w 701"/>
                <a:gd name="T77" fmla="*/ 1081 h 1428"/>
                <a:gd name="T78" fmla="*/ 469 w 701"/>
                <a:gd name="T79" fmla="*/ 1025 h 1428"/>
                <a:gd name="T80" fmla="*/ 490 w 701"/>
                <a:gd name="T81" fmla="*/ 928 h 1428"/>
                <a:gd name="T82" fmla="*/ 427 w 701"/>
                <a:gd name="T83" fmla="*/ 838 h 1428"/>
                <a:gd name="T84" fmla="*/ 282 w 701"/>
                <a:gd name="T85" fmla="*/ 768 h 1428"/>
                <a:gd name="T86" fmla="*/ 157 w 701"/>
                <a:gd name="T87" fmla="*/ 706 h 1428"/>
                <a:gd name="T88" fmla="*/ 60 w 701"/>
                <a:gd name="T89" fmla="*/ 622 h 1428"/>
                <a:gd name="T90" fmla="*/ 14 w 701"/>
                <a:gd name="T91" fmla="*/ 502 h 1428"/>
                <a:gd name="T92" fmla="*/ 36 w 701"/>
                <a:gd name="T93" fmla="*/ 349 h 1428"/>
                <a:gd name="T94" fmla="*/ 139 w 701"/>
                <a:gd name="T95" fmla="*/ 228 h 1428"/>
                <a:gd name="T96" fmla="*/ 262 w 701"/>
                <a:gd name="T97" fmla="*/ 176 h 1428"/>
                <a:gd name="T98" fmla="*/ 271 w 701"/>
                <a:gd name="T99" fmla="*/ 170 h 1428"/>
                <a:gd name="T100" fmla="*/ 276 w 701"/>
                <a:gd name="T101" fmla="*/ 38 h 1428"/>
                <a:gd name="T102" fmla="*/ 330 w 701"/>
                <a:gd name="T103" fmla="*/ 0 h 1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01" h="1428">
                  <a:moveTo>
                    <a:pt x="330" y="0"/>
                  </a:moveTo>
                  <a:lnTo>
                    <a:pt x="380" y="0"/>
                  </a:lnTo>
                  <a:lnTo>
                    <a:pt x="398" y="3"/>
                  </a:lnTo>
                  <a:lnTo>
                    <a:pt x="414" y="11"/>
                  </a:lnTo>
                  <a:lnTo>
                    <a:pt x="427" y="23"/>
                  </a:lnTo>
                  <a:lnTo>
                    <a:pt x="435" y="38"/>
                  </a:lnTo>
                  <a:lnTo>
                    <a:pt x="437" y="56"/>
                  </a:lnTo>
                  <a:lnTo>
                    <a:pt x="438" y="159"/>
                  </a:lnTo>
                  <a:lnTo>
                    <a:pt x="438" y="162"/>
                  </a:lnTo>
                  <a:lnTo>
                    <a:pt x="439" y="164"/>
                  </a:lnTo>
                  <a:lnTo>
                    <a:pt x="441" y="166"/>
                  </a:lnTo>
                  <a:lnTo>
                    <a:pt x="442" y="167"/>
                  </a:lnTo>
                  <a:lnTo>
                    <a:pt x="444" y="168"/>
                  </a:lnTo>
                  <a:lnTo>
                    <a:pt x="445" y="169"/>
                  </a:lnTo>
                  <a:lnTo>
                    <a:pt x="447" y="169"/>
                  </a:lnTo>
                  <a:lnTo>
                    <a:pt x="450" y="169"/>
                  </a:lnTo>
                  <a:lnTo>
                    <a:pt x="458" y="171"/>
                  </a:lnTo>
                  <a:lnTo>
                    <a:pt x="470" y="173"/>
                  </a:lnTo>
                  <a:lnTo>
                    <a:pt x="487" y="176"/>
                  </a:lnTo>
                  <a:lnTo>
                    <a:pt x="506" y="180"/>
                  </a:lnTo>
                  <a:lnTo>
                    <a:pt x="527" y="185"/>
                  </a:lnTo>
                  <a:lnTo>
                    <a:pt x="549" y="190"/>
                  </a:lnTo>
                  <a:lnTo>
                    <a:pt x="571" y="196"/>
                  </a:lnTo>
                  <a:lnTo>
                    <a:pt x="593" y="202"/>
                  </a:lnTo>
                  <a:lnTo>
                    <a:pt x="613" y="209"/>
                  </a:lnTo>
                  <a:lnTo>
                    <a:pt x="632" y="216"/>
                  </a:lnTo>
                  <a:lnTo>
                    <a:pt x="642" y="223"/>
                  </a:lnTo>
                  <a:lnTo>
                    <a:pt x="651" y="232"/>
                  </a:lnTo>
                  <a:lnTo>
                    <a:pt x="656" y="244"/>
                  </a:lnTo>
                  <a:lnTo>
                    <a:pt x="658" y="258"/>
                  </a:lnTo>
                  <a:lnTo>
                    <a:pt x="655" y="273"/>
                  </a:lnTo>
                  <a:lnTo>
                    <a:pt x="628" y="344"/>
                  </a:lnTo>
                  <a:lnTo>
                    <a:pt x="620" y="358"/>
                  </a:lnTo>
                  <a:lnTo>
                    <a:pt x="607" y="368"/>
                  </a:lnTo>
                  <a:lnTo>
                    <a:pt x="593" y="375"/>
                  </a:lnTo>
                  <a:lnTo>
                    <a:pt x="578" y="377"/>
                  </a:lnTo>
                  <a:lnTo>
                    <a:pt x="564" y="376"/>
                  </a:lnTo>
                  <a:lnTo>
                    <a:pt x="552" y="371"/>
                  </a:lnTo>
                  <a:lnTo>
                    <a:pt x="549" y="370"/>
                  </a:lnTo>
                  <a:lnTo>
                    <a:pt x="542" y="367"/>
                  </a:lnTo>
                  <a:lnTo>
                    <a:pt x="531" y="362"/>
                  </a:lnTo>
                  <a:lnTo>
                    <a:pt x="517" y="357"/>
                  </a:lnTo>
                  <a:lnTo>
                    <a:pt x="500" y="351"/>
                  </a:lnTo>
                  <a:lnTo>
                    <a:pt x="479" y="345"/>
                  </a:lnTo>
                  <a:lnTo>
                    <a:pt x="455" y="339"/>
                  </a:lnTo>
                  <a:lnTo>
                    <a:pt x="430" y="334"/>
                  </a:lnTo>
                  <a:lnTo>
                    <a:pt x="401" y="331"/>
                  </a:lnTo>
                  <a:lnTo>
                    <a:pt x="372" y="330"/>
                  </a:lnTo>
                  <a:lnTo>
                    <a:pt x="343" y="332"/>
                  </a:lnTo>
                  <a:lnTo>
                    <a:pt x="317" y="336"/>
                  </a:lnTo>
                  <a:lnTo>
                    <a:pt x="295" y="344"/>
                  </a:lnTo>
                  <a:lnTo>
                    <a:pt x="276" y="352"/>
                  </a:lnTo>
                  <a:lnTo>
                    <a:pt x="259" y="363"/>
                  </a:lnTo>
                  <a:lnTo>
                    <a:pt x="246" y="375"/>
                  </a:lnTo>
                  <a:lnTo>
                    <a:pt x="235" y="388"/>
                  </a:lnTo>
                  <a:lnTo>
                    <a:pt x="227" y="402"/>
                  </a:lnTo>
                  <a:lnTo>
                    <a:pt x="222" y="416"/>
                  </a:lnTo>
                  <a:lnTo>
                    <a:pt x="219" y="431"/>
                  </a:lnTo>
                  <a:lnTo>
                    <a:pt x="218" y="446"/>
                  </a:lnTo>
                  <a:lnTo>
                    <a:pt x="219" y="465"/>
                  </a:lnTo>
                  <a:lnTo>
                    <a:pt x="224" y="483"/>
                  </a:lnTo>
                  <a:lnTo>
                    <a:pt x="231" y="499"/>
                  </a:lnTo>
                  <a:lnTo>
                    <a:pt x="243" y="515"/>
                  </a:lnTo>
                  <a:lnTo>
                    <a:pt x="258" y="531"/>
                  </a:lnTo>
                  <a:lnTo>
                    <a:pt x="279" y="546"/>
                  </a:lnTo>
                  <a:lnTo>
                    <a:pt x="305" y="561"/>
                  </a:lnTo>
                  <a:lnTo>
                    <a:pt x="335" y="576"/>
                  </a:lnTo>
                  <a:lnTo>
                    <a:pt x="372" y="593"/>
                  </a:lnTo>
                  <a:lnTo>
                    <a:pt x="415" y="610"/>
                  </a:lnTo>
                  <a:lnTo>
                    <a:pt x="466" y="633"/>
                  </a:lnTo>
                  <a:lnTo>
                    <a:pt x="512" y="656"/>
                  </a:lnTo>
                  <a:lnTo>
                    <a:pt x="554" y="680"/>
                  </a:lnTo>
                  <a:lnTo>
                    <a:pt x="589" y="706"/>
                  </a:lnTo>
                  <a:lnTo>
                    <a:pt x="620" y="734"/>
                  </a:lnTo>
                  <a:lnTo>
                    <a:pt x="645" y="763"/>
                  </a:lnTo>
                  <a:lnTo>
                    <a:pt x="665" y="794"/>
                  </a:lnTo>
                  <a:lnTo>
                    <a:pt x="680" y="828"/>
                  </a:lnTo>
                  <a:lnTo>
                    <a:pt x="692" y="863"/>
                  </a:lnTo>
                  <a:lnTo>
                    <a:pt x="699" y="902"/>
                  </a:lnTo>
                  <a:lnTo>
                    <a:pt x="701" y="942"/>
                  </a:lnTo>
                  <a:lnTo>
                    <a:pt x="698" y="982"/>
                  </a:lnTo>
                  <a:lnTo>
                    <a:pt x="691" y="1021"/>
                  </a:lnTo>
                  <a:lnTo>
                    <a:pt x="678" y="1056"/>
                  </a:lnTo>
                  <a:lnTo>
                    <a:pt x="662" y="1091"/>
                  </a:lnTo>
                  <a:lnTo>
                    <a:pt x="642" y="1122"/>
                  </a:lnTo>
                  <a:lnTo>
                    <a:pt x="616" y="1151"/>
                  </a:lnTo>
                  <a:lnTo>
                    <a:pt x="588" y="1178"/>
                  </a:lnTo>
                  <a:lnTo>
                    <a:pt x="556" y="1200"/>
                  </a:lnTo>
                  <a:lnTo>
                    <a:pt x="519" y="1220"/>
                  </a:lnTo>
                  <a:lnTo>
                    <a:pt x="480" y="1235"/>
                  </a:lnTo>
                  <a:lnTo>
                    <a:pt x="437" y="1247"/>
                  </a:lnTo>
                  <a:lnTo>
                    <a:pt x="436" y="1247"/>
                  </a:lnTo>
                  <a:lnTo>
                    <a:pt x="434" y="1248"/>
                  </a:lnTo>
                  <a:lnTo>
                    <a:pt x="433" y="1248"/>
                  </a:lnTo>
                  <a:lnTo>
                    <a:pt x="431" y="1249"/>
                  </a:lnTo>
                  <a:lnTo>
                    <a:pt x="430" y="1251"/>
                  </a:lnTo>
                  <a:lnTo>
                    <a:pt x="428" y="1253"/>
                  </a:lnTo>
                  <a:lnTo>
                    <a:pt x="428" y="1255"/>
                  </a:lnTo>
                  <a:lnTo>
                    <a:pt x="427" y="1259"/>
                  </a:lnTo>
                  <a:lnTo>
                    <a:pt x="427" y="1373"/>
                  </a:lnTo>
                  <a:lnTo>
                    <a:pt x="424" y="1390"/>
                  </a:lnTo>
                  <a:lnTo>
                    <a:pt x="416" y="1405"/>
                  </a:lnTo>
                  <a:lnTo>
                    <a:pt x="403" y="1417"/>
                  </a:lnTo>
                  <a:lnTo>
                    <a:pt x="387" y="1425"/>
                  </a:lnTo>
                  <a:lnTo>
                    <a:pt x="369" y="1428"/>
                  </a:lnTo>
                  <a:lnTo>
                    <a:pt x="318" y="1428"/>
                  </a:lnTo>
                  <a:lnTo>
                    <a:pt x="300" y="1425"/>
                  </a:lnTo>
                  <a:lnTo>
                    <a:pt x="284" y="1417"/>
                  </a:lnTo>
                  <a:lnTo>
                    <a:pt x="272" y="1405"/>
                  </a:lnTo>
                  <a:lnTo>
                    <a:pt x="263" y="1390"/>
                  </a:lnTo>
                  <a:lnTo>
                    <a:pt x="260" y="1373"/>
                  </a:lnTo>
                  <a:lnTo>
                    <a:pt x="260" y="1264"/>
                  </a:lnTo>
                  <a:lnTo>
                    <a:pt x="259" y="1261"/>
                  </a:lnTo>
                  <a:lnTo>
                    <a:pt x="258" y="1259"/>
                  </a:lnTo>
                  <a:lnTo>
                    <a:pt x="256" y="1257"/>
                  </a:lnTo>
                  <a:lnTo>
                    <a:pt x="254" y="1255"/>
                  </a:lnTo>
                  <a:lnTo>
                    <a:pt x="252" y="1254"/>
                  </a:lnTo>
                  <a:lnTo>
                    <a:pt x="251" y="1254"/>
                  </a:lnTo>
                  <a:lnTo>
                    <a:pt x="250" y="1253"/>
                  </a:lnTo>
                  <a:lnTo>
                    <a:pt x="245" y="1253"/>
                  </a:lnTo>
                  <a:lnTo>
                    <a:pt x="234" y="1251"/>
                  </a:lnTo>
                  <a:lnTo>
                    <a:pt x="219" y="1248"/>
                  </a:lnTo>
                  <a:lnTo>
                    <a:pt x="198" y="1244"/>
                  </a:lnTo>
                  <a:lnTo>
                    <a:pt x="176" y="1239"/>
                  </a:lnTo>
                  <a:lnTo>
                    <a:pt x="151" y="1234"/>
                  </a:lnTo>
                  <a:lnTo>
                    <a:pt x="124" y="1227"/>
                  </a:lnTo>
                  <a:lnTo>
                    <a:pt x="98" y="1220"/>
                  </a:lnTo>
                  <a:lnTo>
                    <a:pt x="73" y="1211"/>
                  </a:lnTo>
                  <a:lnTo>
                    <a:pt x="48" y="1202"/>
                  </a:lnTo>
                  <a:lnTo>
                    <a:pt x="26" y="1192"/>
                  </a:lnTo>
                  <a:lnTo>
                    <a:pt x="16" y="1185"/>
                  </a:lnTo>
                  <a:lnTo>
                    <a:pt x="7" y="1174"/>
                  </a:lnTo>
                  <a:lnTo>
                    <a:pt x="2" y="1163"/>
                  </a:lnTo>
                  <a:lnTo>
                    <a:pt x="0" y="1149"/>
                  </a:lnTo>
                  <a:lnTo>
                    <a:pt x="3" y="1134"/>
                  </a:lnTo>
                  <a:lnTo>
                    <a:pt x="29" y="1062"/>
                  </a:lnTo>
                  <a:lnTo>
                    <a:pt x="37" y="1048"/>
                  </a:lnTo>
                  <a:lnTo>
                    <a:pt x="49" y="1037"/>
                  </a:lnTo>
                  <a:lnTo>
                    <a:pt x="64" y="1030"/>
                  </a:lnTo>
                  <a:lnTo>
                    <a:pt x="80" y="1027"/>
                  </a:lnTo>
                  <a:lnTo>
                    <a:pt x="92" y="1029"/>
                  </a:lnTo>
                  <a:lnTo>
                    <a:pt x="104" y="1033"/>
                  </a:lnTo>
                  <a:lnTo>
                    <a:pt x="107" y="1034"/>
                  </a:lnTo>
                  <a:lnTo>
                    <a:pt x="114" y="1037"/>
                  </a:lnTo>
                  <a:lnTo>
                    <a:pt x="125" y="1042"/>
                  </a:lnTo>
                  <a:lnTo>
                    <a:pt x="140" y="1047"/>
                  </a:lnTo>
                  <a:lnTo>
                    <a:pt x="157" y="1054"/>
                  </a:lnTo>
                  <a:lnTo>
                    <a:pt x="177" y="1061"/>
                  </a:lnTo>
                  <a:lnTo>
                    <a:pt x="198" y="1068"/>
                  </a:lnTo>
                  <a:lnTo>
                    <a:pt x="221" y="1074"/>
                  </a:lnTo>
                  <a:lnTo>
                    <a:pt x="245" y="1080"/>
                  </a:lnTo>
                  <a:lnTo>
                    <a:pt x="268" y="1086"/>
                  </a:lnTo>
                  <a:lnTo>
                    <a:pt x="292" y="1089"/>
                  </a:lnTo>
                  <a:lnTo>
                    <a:pt x="315" y="1090"/>
                  </a:lnTo>
                  <a:lnTo>
                    <a:pt x="349" y="1088"/>
                  </a:lnTo>
                  <a:lnTo>
                    <a:pt x="379" y="1081"/>
                  </a:lnTo>
                  <a:lnTo>
                    <a:pt x="407" y="1072"/>
                  </a:lnTo>
                  <a:lnTo>
                    <a:pt x="432" y="1059"/>
                  </a:lnTo>
                  <a:lnTo>
                    <a:pt x="453" y="1043"/>
                  </a:lnTo>
                  <a:lnTo>
                    <a:pt x="469" y="1025"/>
                  </a:lnTo>
                  <a:lnTo>
                    <a:pt x="482" y="1004"/>
                  </a:lnTo>
                  <a:lnTo>
                    <a:pt x="490" y="979"/>
                  </a:lnTo>
                  <a:lnTo>
                    <a:pt x="493" y="954"/>
                  </a:lnTo>
                  <a:lnTo>
                    <a:pt x="490" y="928"/>
                  </a:lnTo>
                  <a:lnTo>
                    <a:pt x="483" y="903"/>
                  </a:lnTo>
                  <a:lnTo>
                    <a:pt x="469" y="880"/>
                  </a:lnTo>
                  <a:lnTo>
                    <a:pt x="451" y="859"/>
                  </a:lnTo>
                  <a:lnTo>
                    <a:pt x="427" y="838"/>
                  </a:lnTo>
                  <a:lnTo>
                    <a:pt x="395" y="819"/>
                  </a:lnTo>
                  <a:lnTo>
                    <a:pt x="359" y="799"/>
                  </a:lnTo>
                  <a:lnTo>
                    <a:pt x="315" y="781"/>
                  </a:lnTo>
                  <a:lnTo>
                    <a:pt x="282" y="768"/>
                  </a:lnTo>
                  <a:lnTo>
                    <a:pt x="248" y="754"/>
                  </a:lnTo>
                  <a:lnTo>
                    <a:pt x="217" y="740"/>
                  </a:lnTo>
                  <a:lnTo>
                    <a:pt x="185" y="724"/>
                  </a:lnTo>
                  <a:lnTo>
                    <a:pt x="157" y="706"/>
                  </a:lnTo>
                  <a:lnTo>
                    <a:pt x="129" y="687"/>
                  </a:lnTo>
                  <a:lnTo>
                    <a:pt x="104" y="667"/>
                  </a:lnTo>
                  <a:lnTo>
                    <a:pt x="81" y="645"/>
                  </a:lnTo>
                  <a:lnTo>
                    <a:pt x="60" y="622"/>
                  </a:lnTo>
                  <a:lnTo>
                    <a:pt x="44" y="595"/>
                  </a:lnTo>
                  <a:lnTo>
                    <a:pt x="30" y="567"/>
                  </a:lnTo>
                  <a:lnTo>
                    <a:pt x="20" y="536"/>
                  </a:lnTo>
                  <a:lnTo>
                    <a:pt x="14" y="502"/>
                  </a:lnTo>
                  <a:lnTo>
                    <a:pt x="11" y="466"/>
                  </a:lnTo>
                  <a:lnTo>
                    <a:pt x="14" y="424"/>
                  </a:lnTo>
                  <a:lnTo>
                    <a:pt x="22" y="385"/>
                  </a:lnTo>
                  <a:lnTo>
                    <a:pt x="36" y="349"/>
                  </a:lnTo>
                  <a:lnTo>
                    <a:pt x="54" y="313"/>
                  </a:lnTo>
                  <a:lnTo>
                    <a:pt x="79" y="282"/>
                  </a:lnTo>
                  <a:lnTo>
                    <a:pt x="106" y="254"/>
                  </a:lnTo>
                  <a:lnTo>
                    <a:pt x="139" y="228"/>
                  </a:lnTo>
                  <a:lnTo>
                    <a:pt x="175" y="207"/>
                  </a:lnTo>
                  <a:lnTo>
                    <a:pt x="216" y="190"/>
                  </a:lnTo>
                  <a:lnTo>
                    <a:pt x="260" y="177"/>
                  </a:lnTo>
                  <a:lnTo>
                    <a:pt x="262" y="176"/>
                  </a:lnTo>
                  <a:lnTo>
                    <a:pt x="264" y="176"/>
                  </a:lnTo>
                  <a:lnTo>
                    <a:pt x="266" y="174"/>
                  </a:lnTo>
                  <a:lnTo>
                    <a:pt x="268" y="173"/>
                  </a:lnTo>
                  <a:lnTo>
                    <a:pt x="271" y="170"/>
                  </a:lnTo>
                  <a:lnTo>
                    <a:pt x="273" y="168"/>
                  </a:lnTo>
                  <a:lnTo>
                    <a:pt x="273" y="164"/>
                  </a:lnTo>
                  <a:lnTo>
                    <a:pt x="273" y="56"/>
                  </a:lnTo>
                  <a:lnTo>
                    <a:pt x="276" y="38"/>
                  </a:lnTo>
                  <a:lnTo>
                    <a:pt x="284" y="23"/>
                  </a:lnTo>
                  <a:lnTo>
                    <a:pt x="296" y="11"/>
                  </a:lnTo>
                  <a:lnTo>
                    <a:pt x="312" y="3"/>
                  </a:lnTo>
                  <a:lnTo>
                    <a:pt x="3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373"/>
            <p:cNvSpPr>
              <a:spLocks noEditPoints="1"/>
            </p:cNvSpPr>
            <p:nvPr/>
          </p:nvSpPr>
          <p:spPr bwMode="auto">
            <a:xfrm>
              <a:off x="5032375" y="4830763"/>
              <a:ext cx="439738" cy="438150"/>
            </a:xfrm>
            <a:custGeom>
              <a:avLst/>
              <a:gdLst>
                <a:gd name="T0" fmla="*/ 1754 w 3326"/>
                <a:gd name="T1" fmla="*/ 277 h 3314"/>
                <a:gd name="T2" fmla="*/ 1467 w 3326"/>
                <a:gd name="T3" fmla="*/ 384 h 3314"/>
                <a:gd name="T4" fmla="*/ 1220 w 3326"/>
                <a:gd name="T5" fmla="*/ 569 h 3314"/>
                <a:gd name="T6" fmla="*/ 1034 w 3326"/>
                <a:gd name="T7" fmla="*/ 816 h 3314"/>
                <a:gd name="T8" fmla="*/ 926 w 3326"/>
                <a:gd name="T9" fmla="*/ 1102 h 3314"/>
                <a:gd name="T10" fmla="*/ 905 w 3326"/>
                <a:gd name="T11" fmla="*/ 1412 h 3314"/>
                <a:gd name="T12" fmla="*/ 970 w 3326"/>
                <a:gd name="T13" fmla="*/ 1713 h 3314"/>
                <a:gd name="T14" fmla="*/ 1117 w 3326"/>
                <a:gd name="T15" fmla="*/ 1981 h 3314"/>
                <a:gd name="T16" fmla="*/ 1337 w 3326"/>
                <a:gd name="T17" fmla="*/ 2201 h 3314"/>
                <a:gd name="T18" fmla="*/ 1607 w 3326"/>
                <a:gd name="T19" fmla="*/ 2347 h 3314"/>
                <a:gd name="T20" fmla="*/ 1908 w 3326"/>
                <a:gd name="T21" fmla="*/ 2412 h 3314"/>
                <a:gd name="T22" fmla="*/ 2220 w 3326"/>
                <a:gd name="T23" fmla="*/ 2391 h 3314"/>
                <a:gd name="T24" fmla="*/ 2507 w 3326"/>
                <a:gd name="T25" fmla="*/ 2284 h 3314"/>
                <a:gd name="T26" fmla="*/ 2755 w 3326"/>
                <a:gd name="T27" fmla="*/ 2099 h 3314"/>
                <a:gd name="T28" fmla="*/ 2940 w 3326"/>
                <a:gd name="T29" fmla="*/ 1852 h 3314"/>
                <a:gd name="T30" fmla="*/ 3048 w 3326"/>
                <a:gd name="T31" fmla="*/ 1566 h 3314"/>
                <a:gd name="T32" fmla="*/ 3069 w 3326"/>
                <a:gd name="T33" fmla="*/ 1256 h 3314"/>
                <a:gd name="T34" fmla="*/ 3004 w 3326"/>
                <a:gd name="T35" fmla="*/ 955 h 3314"/>
                <a:gd name="T36" fmla="*/ 2857 w 3326"/>
                <a:gd name="T37" fmla="*/ 687 h 3314"/>
                <a:gd name="T38" fmla="*/ 2637 w 3326"/>
                <a:gd name="T39" fmla="*/ 467 h 3314"/>
                <a:gd name="T40" fmla="*/ 2367 w 3326"/>
                <a:gd name="T41" fmla="*/ 321 h 3314"/>
                <a:gd name="T42" fmla="*/ 2066 w 3326"/>
                <a:gd name="T43" fmla="*/ 256 h 3314"/>
                <a:gd name="T44" fmla="*/ 2151 w 3326"/>
                <a:gd name="T45" fmla="*/ 10 h 3314"/>
                <a:gd name="T46" fmla="*/ 2463 w 3326"/>
                <a:gd name="T47" fmla="*/ 86 h 3314"/>
                <a:gd name="T48" fmla="*/ 2747 w 3326"/>
                <a:gd name="T49" fmla="*/ 235 h 3314"/>
                <a:gd name="T50" fmla="*/ 2992 w 3326"/>
                <a:gd name="T51" fmla="*/ 452 h 3314"/>
                <a:gd name="T52" fmla="*/ 3178 w 3326"/>
                <a:gd name="T53" fmla="*/ 722 h 3314"/>
                <a:gd name="T54" fmla="*/ 3288 w 3326"/>
                <a:gd name="T55" fmla="*/ 1021 h 3314"/>
                <a:gd name="T56" fmla="*/ 3326 w 3326"/>
                <a:gd name="T57" fmla="*/ 1333 h 3314"/>
                <a:gd name="T58" fmla="*/ 3288 w 3326"/>
                <a:gd name="T59" fmla="*/ 1647 h 3314"/>
                <a:gd name="T60" fmla="*/ 3178 w 3326"/>
                <a:gd name="T61" fmla="*/ 1946 h 3314"/>
                <a:gd name="T62" fmla="*/ 2992 w 3326"/>
                <a:gd name="T63" fmla="*/ 2216 h 3314"/>
                <a:gd name="T64" fmla="*/ 2731 w 3326"/>
                <a:gd name="T65" fmla="*/ 2444 h 3314"/>
                <a:gd name="T66" fmla="*/ 2424 w 3326"/>
                <a:gd name="T67" fmla="*/ 2597 h 3314"/>
                <a:gd name="T68" fmla="*/ 2087 w 3326"/>
                <a:gd name="T69" fmla="*/ 2665 h 3314"/>
                <a:gd name="T70" fmla="*/ 1843 w 3326"/>
                <a:gd name="T71" fmla="*/ 2658 h 3314"/>
                <a:gd name="T72" fmla="*/ 1535 w 3326"/>
                <a:gd name="T73" fmla="*/ 2582 h 3314"/>
                <a:gd name="T74" fmla="*/ 1313 w 3326"/>
                <a:gd name="T75" fmla="*/ 2475 h 3314"/>
                <a:gd name="T76" fmla="*/ 1259 w 3326"/>
                <a:gd name="T77" fmla="*/ 2463 h 3314"/>
                <a:gd name="T78" fmla="*/ 1180 w 3326"/>
                <a:gd name="T79" fmla="*/ 2496 h 3314"/>
                <a:gd name="T80" fmla="*/ 355 w 3326"/>
                <a:gd name="T81" fmla="*/ 3286 h 3314"/>
                <a:gd name="T82" fmla="*/ 199 w 3326"/>
                <a:gd name="T83" fmla="*/ 3312 h 3314"/>
                <a:gd name="T84" fmla="*/ 83 w 3326"/>
                <a:gd name="T85" fmla="*/ 3253 h 3314"/>
                <a:gd name="T86" fmla="*/ 11 w 3326"/>
                <a:gd name="T87" fmla="*/ 3150 h 3314"/>
                <a:gd name="T88" fmla="*/ 2 w 3326"/>
                <a:gd name="T89" fmla="*/ 3051 h 3314"/>
                <a:gd name="T90" fmla="*/ 58 w 3326"/>
                <a:gd name="T91" fmla="*/ 2911 h 3314"/>
                <a:gd name="T92" fmla="*/ 838 w 3326"/>
                <a:gd name="T93" fmla="*/ 2118 h 3314"/>
                <a:gd name="T94" fmla="*/ 852 w 3326"/>
                <a:gd name="T95" fmla="*/ 2036 h 3314"/>
                <a:gd name="T96" fmla="*/ 759 w 3326"/>
                <a:gd name="T97" fmla="*/ 1845 h 3314"/>
                <a:gd name="T98" fmla="*/ 664 w 3326"/>
                <a:gd name="T99" fmla="*/ 1512 h 3314"/>
                <a:gd name="T100" fmla="*/ 657 w 3326"/>
                <a:gd name="T101" fmla="*/ 1169 h 3314"/>
                <a:gd name="T102" fmla="*/ 734 w 3326"/>
                <a:gd name="T103" fmla="*/ 858 h 3314"/>
                <a:gd name="T104" fmla="*/ 883 w 3326"/>
                <a:gd name="T105" fmla="*/ 577 h 3314"/>
                <a:gd name="T106" fmla="*/ 1100 w 3326"/>
                <a:gd name="T107" fmla="*/ 335 h 3314"/>
                <a:gd name="T108" fmla="*/ 1366 w 3326"/>
                <a:gd name="T109" fmla="*/ 152 h 3314"/>
                <a:gd name="T110" fmla="*/ 1665 w 3326"/>
                <a:gd name="T111" fmla="*/ 39 h 3314"/>
                <a:gd name="T112" fmla="*/ 1988 w 3326"/>
                <a:gd name="T113" fmla="*/ 0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326" h="3314">
                  <a:moveTo>
                    <a:pt x="1988" y="253"/>
                  </a:moveTo>
                  <a:lnTo>
                    <a:pt x="1908" y="256"/>
                  </a:lnTo>
                  <a:lnTo>
                    <a:pt x="1831" y="264"/>
                  </a:lnTo>
                  <a:lnTo>
                    <a:pt x="1754" y="277"/>
                  </a:lnTo>
                  <a:lnTo>
                    <a:pt x="1680" y="296"/>
                  </a:lnTo>
                  <a:lnTo>
                    <a:pt x="1607" y="321"/>
                  </a:lnTo>
                  <a:lnTo>
                    <a:pt x="1536" y="350"/>
                  </a:lnTo>
                  <a:lnTo>
                    <a:pt x="1467" y="384"/>
                  </a:lnTo>
                  <a:lnTo>
                    <a:pt x="1401" y="423"/>
                  </a:lnTo>
                  <a:lnTo>
                    <a:pt x="1337" y="467"/>
                  </a:lnTo>
                  <a:lnTo>
                    <a:pt x="1277" y="516"/>
                  </a:lnTo>
                  <a:lnTo>
                    <a:pt x="1220" y="569"/>
                  </a:lnTo>
                  <a:lnTo>
                    <a:pt x="1166" y="626"/>
                  </a:lnTo>
                  <a:lnTo>
                    <a:pt x="1117" y="687"/>
                  </a:lnTo>
                  <a:lnTo>
                    <a:pt x="1073" y="750"/>
                  </a:lnTo>
                  <a:lnTo>
                    <a:pt x="1034" y="816"/>
                  </a:lnTo>
                  <a:lnTo>
                    <a:pt x="999" y="885"/>
                  </a:lnTo>
                  <a:lnTo>
                    <a:pt x="970" y="955"/>
                  </a:lnTo>
                  <a:lnTo>
                    <a:pt x="946" y="1028"/>
                  </a:lnTo>
                  <a:lnTo>
                    <a:pt x="926" y="1102"/>
                  </a:lnTo>
                  <a:lnTo>
                    <a:pt x="913" y="1178"/>
                  </a:lnTo>
                  <a:lnTo>
                    <a:pt x="905" y="1256"/>
                  </a:lnTo>
                  <a:lnTo>
                    <a:pt x="902" y="1333"/>
                  </a:lnTo>
                  <a:lnTo>
                    <a:pt x="905" y="1412"/>
                  </a:lnTo>
                  <a:lnTo>
                    <a:pt x="913" y="1489"/>
                  </a:lnTo>
                  <a:lnTo>
                    <a:pt x="926" y="1566"/>
                  </a:lnTo>
                  <a:lnTo>
                    <a:pt x="946" y="1640"/>
                  </a:lnTo>
                  <a:lnTo>
                    <a:pt x="970" y="1713"/>
                  </a:lnTo>
                  <a:lnTo>
                    <a:pt x="999" y="1783"/>
                  </a:lnTo>
                  <a:lnTo>
                    <a:pt x="1034" y="1852"/>
                  </a:lnTo>
                  <a:lnTo>
                    <a:pt x="1073" y="1918"/>
                  </a:lnTo>
                  <a:lnTo>
                    <a:pt x="1117" y="1981"/>
                  </a:lnTo>
                  <a:lnTo>
                    <a:pt x="1166" y="2041"/>
                  </a:lnTo>
                  <a:lnTo>
                    <a:pt x="1220" y="2099"/>
                  </a:lnTo>
                  <a:lnTo>
                    <a:pt x="1277" y="2152"/>
                  </a:lnTo>
                  <a:lnTo>
                    <a:pt x="1337" y="2201"/>
                  </a:lnTo>
                  <a:lnTo>
                    <a:pt x="1401" y="2245"/>
                  </a:lnTo>
                  <a:lnTo>
                    <a:pt x="1467" y="2284"/>
                  </a:lnTo>
                  <a:lnTo>
                    <a:pt x="1536" y="2318"/>
                  </a:lnTo>
                  <a:lnTo>
                    <a:pt x="1607" y="2347"/>
                  </a:lnTo>
                  <a:lnTo>
                    <a:pt x="1680" y="2372"/>
                  </a:lnTo>
                  <a:lnTo>
                    <a:pt x="1754" y="2391"/>
                  </a:lnTo>
                  <a:lnTo>
                    <a:pt x="1831" y="2404"/>
                  </a:lnTo>
                  <a:lnTo>
                    <a:pt x="1908" y="2412"/>
                  </a:lnTo>
                  <a:lnTo>
                    <a:pt x="1988" y="2415"/>
                  </a:lnTo>
                  <a:lnTo>
                    <a:pt x="2066" y="2412"/>
                  </a:lnTo>
                  <a:lnTo>
                    <a:pt x="2144" y="2404"/>
                  </a:lnTo>
                  <a:lnTo>
                    <a:pt x="2220" y="2391"/>
                  </a:lnTo>
                  <a:lnTo>
                    <a:pt x="2295" y="2372"/>
                  </a:lnTo>
                  <a:lnTo>
                    <a:pt x="2367" y="2347"/>
                  </a:lnTo>
                  <a:lnTo>
                    <a:pt x="2438" y="2318"/>
                  </a:lnTo>
                  <a:lnTo>
                    <a:pt x="2507" y="2284"/>
                  </a:lnTo>
                  <a:lnTo>
                    <a:pt x="2573" y="2245"/>
                  </a:lnTo>
                  <a:lnTo>
                    <a:pt x="2637" y="2201"/>
                  </a:lnTo>
                  <a:lnTo>
                    <a:pt x="2698" y="2152"/>
                  </a:lnTo>
                  <a:lnTo>
                    <a:pt x="2755" y="2099"/>
                  </a:lnTo>
                  <a:lnTo>
                    <a:pt x="2808" y="2041"/>
                  </a:lnTo>
                  <a:lnTo>
                    <a:pt x="2857" y="1981"/>
                  </a:lnTo>
                  <a:lnTo>
                    <a:pt x="2902" y="1918"/>
                  </a:lnTo>
                  <a:lnTo>
                    <a:pt x="2940" y="1852"/>
                  </a:lnTo>
                  <a:lnTo>
                    <a:pt x="2975" y="1783"/>
                  </a:lnTo>
                  <a:lnTo>
                    <a:pt x="3004" y="1713"/>
                  </a:lnTo>
                  <a:lnTo>
                    <a:pt x="3029" y="1640"/>
                  </a:lnTo>
                  <a:lnTo>
                    <a:pt x="3048" y="1566"/>
                  </a:lnTo>
                  <a:lnTo>
                    <a:pt x="3061" y="1489"/>
                  </a:lnTo>
                  <a:lnTo>
                    <a:pt x="3069" y="1412"/>
                  </a:lnTo>
                  <a:lnTo>
                    <a:pt x="3072" y="1333"/>
                  </a:lnTo>
                  <a:lnTo>
                    <a:pt x="3069" y="1256"/>
                  </a:lnTo>
                  <a:lnTo>
                    <a:pt x="3061" y="1178"/>
                  </a:lnTo>
                  <a:lnTo>
                    <a:pt x="3048" y="1102"/>
                  </a:lnTo>
                  <a:lnTo>
                    <a:pt x="3029" y="1028"/>
                  </a:lnTo>
                  <a:lnTo>
                    <a:pt x="3004" y="955"/>
                  </a:lnTo>
                  <a:lnTo>
                    <a:pt x="2975" y="885"/>
                  </a:lnTo>
                  <a:lnTo>
                    <a:pt x="2940" y="816"/>
                  </a:lnTo>
                  <a:lnTo>
                    <a:pt x="2902" y="750"/>
                  </a:lnTo>
                  <a:lnTo>
                    <a:pt x="2857" y="687"/>
                  </a:lnTo>
                  <a:lnTo>
                    <a:pt x="2808" y="626"/>
                  </a:lnTo>
                  <a:lnTo>
                    <a:pt x="2755" y="569"/>
                  </a:lnTo>
                  <a:lnTo>
                    <a:pt x="2698" y="516"/>
                  </a:lnTo>
                  <a:lnTo>
                    <a:pt x="2637" y="467"/>
                  </a:lnTo>
                  <a:lnTo>
                    <a:pt x="2573" y="423"/>
                  </a:lnTo>
                  <a:lnTo>
                    <a:pt x="2507" y="384"/>
                  </a:lnTo>
                  <a:lnTo>
                    <a:pt x="2438" y="350"/>
                  </a:lnTo>
                  <a:lnTo>
                    <a:pt x="2367" y="321"/>
                  </a:lnTo>
                  <a:lnTo>
                    <a:pt x="2295" y="296"/>
                  </a:lnTo>
                  <a:lnTo>
                    <a:pt x="2220" y="277"/>
                  </a:lnTo>
                  <a:lnTo>
                    <a:pt x="2144" y="264"/>
                  </a:lnTo>
                  <a:lnTo>
                    <a:pt x="2066" y="256"/>
                  </a:lnTo>
                  <a:lnTo>
                    <a:pt x="1988" y="253"/>
                  </a:lnTo>
                  <a:close/>
                  <a:moveTo>
                    <a:pt x="1988" y="0"/>
                  </a:moveTo>
                  <a:lnTo>
                    <a:pt x="2070" y="3"/>
                  </a:lnTo>
                  <a:lnTo>
                    <a:pt x="2151" y="10"/>
                  </a:lnTo>
                  <a:lnTo>
                    <a:pt x="2231" y="22"/>
                  </a:lnTo>
                  <a:lnTo>
                    <a:pt x="2310" y="39"/>
                  </a:lnTo>
                  <a:lnTo>
                    <a:pt x="2387" y="61"/>
                  </a:lnTo>
                  <a:lnTo>
                    <a:pt x="2463" y="86"/>
                  </a:lnTo>
                  <a:lnTo>
                    <a:pt x="2538" y="117"/>
                  </a:lnTo>
                  <a:lnTo>
                    <a:pt x="2610" y="152"/>
                  </a:lnTo>
                  <a:lnTo>
                    <a:pt x="2680" y="191"/>
                  </a:lnTo>
                  <a:lnTo>
                    <a:pt x="2747" y="235"/>
                  </a:lnTo>
                  <a:lnTo>
                    <a:pt x="2811" y="282"/>
                  </a:lnTo>
                  <a:lnTo>
                    <a:pt x="2874" y="335"/>
                  </a:lnTo>
                  <a:lnTo>
                    <a:pt x="2934" y="390"/>
                  </a:lnTo>
                  <a:lnTo>
                    <a:pt x="2992" y="452"/>
                  </a:lnTo>
                  <a:lnTo>
                    <a:pt x="3046" y="516"/>
                  </a:lnTo>
                  <a:lnTo>
                    <a:pt x="3094" y="582"/>
                  </a:lnTo>
                  <a:lnTo>
                    <a:pt x="3138" y="651"/>
                  </a:lnTo>
                  <a:lnTo>
                    <a:pt x="3178" y="722"/>
                  </a:lnTo>
                  <a:lnTo>
                    <a:pt x="3212" y="795"/>
                  </a:lnTo>
                  <a:lnTo>
                    <a:pt x="3243" y="868"/>
                  </a:lnTo>
                  <a:lnTo>
                    <a:pt x="3268" y="944"/>
                  </a:lnTo>
                  <a:lnTo>
                    <a:pt x="3288" y="1021"/>
                  </a:lnTo>
                  <a:lnTo>
                    <a:pt x="3305" y="1098"/>
                  </a:lnTo>
                  <a:lnTo>
                    <a:pt x="3317" y="1177"/>
                  </a:lnTo>
                  <a:lnTo>
                    <a:pt x="3324" y="1255"/>
                  </a:lnTo>
                  <a:lnTo>
                    <a:pt x="3326" y="1333"/>
                  </a:lnTo>
                  <a:lnTo>
                    <a:pt x="3324" y="1412"/>
                  </a:lnTo>
                  <a:lnTo>
                    <a:pt x="3317" y="1491"/>
                  </a:lnTo>
                  <a:lnTo>
                    <a:pt x="3305" y="1569"/>
                  </a:lnTo>
                  <a:lnTo>
                    <a:pt x="3288" y="1647"/>
                  </a:lnTo>
                  <a:lnTo>
                    <a:pt x="3268" y="1724"/>
                  </a:lnTo>
                  <a:lnTo>
                    <a:pt x="3243" y="1799"/>
                  </a:lnTo>
                  <a:lnTo>
                    <a:pt x="3212" y="1873"/>
                  </a:lnTo>
                  <a:lnTo>
                    <a:pt x="3178" y="1946"/>
                  </a:lnTo>
                  <a:lnTo>
                    <a:pt x="3138" y="2017"/>
                  </a:lnTo>
                  <a:lnTo>
                    <a:pt x="3094" y="2086"/>
                  </a:lnTo>
                  <a:lnTo>
                    <a:pt x="3046" y="2151"/>
                  </a:lnTo>
                  <a:lnTo>
                    <a:pt x="2992" y="2216"/>
                  </a:lnTo>
                  <a:lnTo>
                    <a:pt x="2934" y="2278"/>
                  </a:lnTo>
                  <a:lnTo>
                    <a:pt x="2869" y="2337"/>
                  </a:lnTo>
                  <a:lnTo>
                    <a:pt x="2801" y="2394"/>
                  </a:lnTo>
                  <a:lnTo>
                    <a:pt x="2731" y="2444"/>
                  </a:lnTo>
                  <a:lnTo>
                    <a:pt x="2657" y="2490"/>
                  </a:lnTo>
                  <a:lnTo>
                    <a:pt x="2582" y="2531"/>
                  </a:lnTo>
                  <a:lnTo>
                    <a:pt x="2504" y="2567"/>
                  </a:lnTo>
                  <a:lnTo>
                    <a:pt x="2424" y="2597"/>
                  </a:lnTo>
                  <a:lnTo>
                    <a:pt x="2342" y="2622"/>
                  </a:lnTo>
                  <a:lnTo>
                    <a:pt x="2258" y="2642"/>
                  </a:lnTo>
                  <a:lnTo>
                    <a:pt x="2173" y="2656"/>
                  </a:lnTo>
                  <a:lnTo>
                    <a:pt x="2087" y="2665"/>
                  </a:lnTo>
                  <a:lnTo>
                    <a:pt x="2001" y="2667"/>
                  </a:lnTo>
                  <a:lnTo>
                    <a:pt x="2001" y="2667"/>
                  </a:lnTo>
                  <a:lnTo>
                    <a:pt x="1921" y="2665"/>
                  </a:lnTo>
                  <a:lnTo>
                    <a:pt x="1843" y="2658"/>
                  </a:lnTo>
                  <a:lnTo>
                    <a:pt x="1763" y="2646"/>
                  </a:lnTo>
                  <a:lnTo>
                    <a:pt x="1686" y="2629"/>
                  </a:lnTo>
                  <a:lnTo>
                    <a:pt x="1610" y="2608"/>
                  </a:lnTo>
                  <a:lnTo>
                    <a:pt x="1535" y="2582"/>
                  </a:lnTo>
                  <a:lnTo>
                    <a:pt x="1461" y="2552"/>
                  </a:lnTo>
                  <a:lnTo>
                    <a:pt x="1389" y="2517"/>
                  </a:lnTo>
                  <a:lnTo>
                    <a:pt x="1319" y="2478"/>
                  </a:lnTo>
                  <a:lnTo>
                    <a:pt x="1313" y="2475"/>
                  </a:lnTo>
                  <a:lnTo>
                    <a:pt x="1304" y="2471"/>
                  </a:lnTo>
                  <a:lnTo>
                    <a:pt x="1292" y="2467"/>
                  </a:lnTo>
                  <a:lnTo>
                    <a:pt x="1276" y="2464"/>
                  </a:lnTo>
                  <a:lnTo>
                    <a:pt x="1259" y="2463"/>
                  </a:lnTo>
                  <a:lnTo>
                    <a:pt x="1238" y="2465"/>
                  </a:lnTo>
                  <a:lnTo>
                    <a:pt x="1217" y="2471"/>
                  </a:lnTo>
                  <a:lnTo>
                    <a:pt x="1197" y="2481"/>
                  </a:lnTo>
                  <a:lnTo>
                    <a:pt x="1180" y="2496"/>
                  </a:lnTo>
                  <a:lnTo>
                    <a:pt x="470" y="3204"/>
                  </a:lnTo>
                  <a:lnTo>
                    <a:pt x="433" y="3236"/>
                  </a:lnTo>
                  <a:lnTo>
                    <a:pt x="395" y="3263"/>
                  </a:lnTo>
                  <a:lnTo>
                    <a:pt x="355" y="3286"/>
                  </a:lnTo>
                  <a:lnTo>
                    <a:pt x="314" y="3301"/>
                  </a:lnTo>
                  <a:lnTo>
                    <a:pt x="273" y="3311"/>
                  </a:lnTo>
                  <a:lnTo>
                    <a:pt x="232" y="3314"/>
                  </a:lnTo>
                  <a:lnTo>
                    <a:pt x="199" y="3312"/>
                  </a:lnTo>
                  <a:lnTo>
                    <a:pt x="166" y="3304"/>
                  </a:lnTo>
                  <a:lnTo>
                    <a:pt x="136" y="3292"/>
                  </a:lnTo>
                  <a:lnTo>
                    <a:pt x="109" y="3274"/>
                  </a:lnTo>
                  <a:lnTo>
                    <a:pt x="83" y="3253"/>
                  </a:lnTo>
                  <a:lnTo>
                    <a:pt x="62" y="3231"/>
                  </a:lnTo>
                  <a:lnTo>
                    <a:pt x="39" y="3205"/>
                  </a:lnTo>
                  <a:lnTo>
                    <a:pt x="22" y="3177"/>
                  </a:lnTo>
                  <a:lnTo>
                    <a:pt x="11" y="3150"/>
                  </a:lnTo>
                  <a:lnTo>
                    <a:pt x="4" y="3124"/>
                  </a:lnTo>
                  <a:lnTo>
                    <a:pt x="0" y="3098"/>
                  </a:lnTo>
                  <a:lnTo>
                    <a:pt x="0" y="3073"/>
                  </a:lnTo>
                  <a:lnTo>
                    <a:pt x="2" y="3051"/>
                  </a:lnTo>
                  <a:lnTo>
                    <a:pt x="9" y="3016"/>
                  </a:lnTo>
                  <a:lnTo>
                    <a:pt x="20" y="2980"/>
                  </a:lnTo>
                  <a:lnTo>
                    <a:pt x="37" y="2945"/>
                  </a:lnTo>
                  <a:lnTo>
                    <a:pt x="58" y="2911"/>
                  </a:lnTo>
                  <a:lnTo>
                    <a:pt x="82" y="2877"/>
                  </a:lnTo>
                  <a:lnTo>
                    <a:pt x="112" y="2846"/>
                  </a:lnTo>
                  <a:lnTo>
                    <a:pt x="823" y="2137"/>
                  </a:lnTo>
                  <a:lnTo>
                    <a:pt x="838" y="2118"/>
                  </a:lnTo>
                  <a:lnTo>
                    <a:pt x="848" y="2098"/>
                  </a:lnTo>
                  <a:lnTo>
                    <a:pt x="853" y="2077"/>
                  </a:lnTo>
                  <a:lnTo>
                    <a:pt x="855" y="2056"/>
                  </a:lnTo>
                  <a:lnTo>
                    <a:pt x="852" y="2036"/>
                  </a:lnTo>
                  <a:lnTo>
                    <a:pt x="847" y="2017"/>
                  </a:lnTo>
                  <a:lnTo>
                    <a:pt x="839" y="2000"/>
                  </a:lnTo>
                  <a:lnTo>
                    <a:pt x="796" y="1924"/>
                  </a:lnTo>
                  <a:lnTo>
                    <a:pt x="759" y="1845"/>
                  </a:lnTo>
                  <a:lnTo>
                    <a:pt x="727" y="1764"/>
                  </a:lnTo>
                  <a:lnTo>
                    <a:pt x="700" y="1681"/>
                  </a:lnTo>
                  <a:lnTo>
                    <a:pt x="679" y="1597"/>
                  </a:lnTo>
                  <a:lnTo>
                    <a:pt x="664" y="1512"/>
                  </a:lnTo>
                  <a:lnTo>
                    <a:pt x="653" y="1427"/>
                  </a:lnTo>
                  <a:lnTo>
                    <a:pt x="649" y="1341"/>
                  </a:lnTo>
                  <a:lnTo>
                    <a:pt x="650" y="1255"/>
                  </a:lnTo>
                  <a:lnTo>
                    <a:pt x="657" y="1169"/>
                  </a:lnTo>
                  <a:lnTo>
                    <a:pt x="670" y="1089"/>
                  </a:lnTo>
                  <a:lnTo>
                    <a:pt x="687" y="1011"/>
                  </a:lnTo>
                  <a:lnTo>
                    <a:pt x="708" y="934"/>
                  </a:lnTo>
                  <a:lnTo>
                    <a:pt x="734" y="858"/>
                  </a:lnTo>
                  <a:lnTo>
                    <a:pt x="764" y="786"/>
                  </a:lnTo>
                  <a:lnTo>
                    <a:pt x="800" y="714"/>
                  </a:lnTo>
                  <a:lnTo>
                    <a:pt x="839" y="645"/>
                  </a:lnTo>
                  <a:lnTo>
                    <a:pt x="883" y="577"/>
                  </a:lnTo>
                  <a:lnTo>
                    <a:pt x="931" y="513"/>
                  </a:lnTo>
                  <a:lnTo>
                    <a:pt x="984" y="450"/>
                  </a:lnTo>
                  <a:lnTo>
                    <a:pt x="1040" y="390"/>
                  </a:lnTo>
                  <a:lnTo>
                    <a:pt x="1100" y="335"/>
                  </a:lnTo>
                  <a:lnTo>
                    <a:pt x="1163" y="282"/>
                  </a:lnTo>
                  <a:lnTo>
                    <a:pt x="1228" y="235"/>
                  </a:lnTo>
                  <a:lnTo>
                    <a:pt x="1296" y="191"/>
                  </a:lnTo>
                  <a:lnTo>
                    <a:pt x="1366" y="152"/>
                  </a:lnTo>
                  <a:lnTo>
                    <a:pt x="1438" y="117"/>
                  </a:lnTo>
                  <a:lnTo>
                    <a:pt x="1512" y="86"/>
                  </a:lnTo>
                  <a:lnTo>
                    <a:pt x="1587" y="61"/>
                  </a:lnTo>
                  <a:lnTo>
                    <a:pt x="1665" y="39"/>
                  </a:lnTo>
                  <a:lnTo>
                    <a:pt x="1744" y="22"/>
                  </a:lnTo>
                  <a:lnTo>
                    <a:pt x="1824" y="10"/>
                  </a:lnTo>
                  <a:lnTo>
                    <a:pt x="1905" y="3"/>
                  </a:lnTo>
                  <a:lnTo>
                    <a:pt x="19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004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bg2">
                <a:tint val="80000"/>
                <a:satMod val="25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92000">
              <a:schemeClr val="bg2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4799" y="48299"/>
            <a:ext cx="7977744" cy="983974"/>
          </a:xfrm>
        </p:spPr>
        <p:txBody>
          <a:bodyPr rtlCol="0"/>
          <a:lstStyle/>
          <a:p>
            <a:pPr algn="r"/>
            <a:r>
              <a:rPr lang="ro-MD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Ponderea erorilor de medicație 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298863" y="1182808"/>
            <a:ext cx="9252857" cy="5451066"/>
            <a:chOff x="2057399" y="1145677"/>
            <a:chExt cx="9252857" cy="5451066"/>
          </a:xfrm>
        </p:grpSpPr>
        <p:graphicFrame>
          <p:nvGraphicFramePr>
            <p:cNvPr id="6" name="Диаграмма 5"/>
            <p:cNvGraphicFramePr/>
            <p:nvPr>
              <p:extLst>
                <p:ext uri="{D42A27DB-BD31-4B8C-83A1-F6EECF244321}">
                  <p14:modId xmlns:p14="http://schemas.microsoft.com/office/powerpoint/2010/main" val="829448303"/>
                </p:ext>
              </p:extLst>
            </p:nvPr>
          </p:nvGraphicFramePr>
          <p:xfrm>
            <a:off x="2057399" y="1145677"/>
            <a:ext cx="9252857" cy="54510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Freeform 679"/>
            <p:cNvSpPr>
              <a:spLocks noEditPoints="1"/>
            </p:cNvSpPr>
            <p:nvPr/>
          </p:nvSpPr>
          <p:spPr bwMode="auto">
            <a:xfrm>
              <a:off x="3463152" y="1250276"/>
              <a:ext cx="586334" cy="643838"/>
            </a:xfrm>
            <a:custGeom>
              <a:avLst/>
              <a:gdLst>
                <a:gd name="T0" fmla="*/ 618 w 3176"/>
                <a:gd name="T1" fmla="*/ 2229 h 3143"/>
                <a:gd name="T2" fmla="*/ 593 w 3176"/>
                <a:gd name="T3" fmla="*/ 2296 h 3143"/>
                <a:gd name="T4" fmla="*/ 633 w 3176"/>
                <a:gd name="T5" fmla="*/ 2358 h 3143"/>
                <a:gd name="T6" fmla="*/ 705 w 3176"/>
                <a:gd name="T7" fmla="*/ 2366 h 3143"/>
                <a:gd name="T8" fmla="*/ 757 w 3176"/>
                <a:gd name="T9" fmla="*/ 2315 h 3143"/>
                <a:gd name="T10" fmla="*/ 750 w 3176"/>
                <a:gd name="T11" fmla="*/ 2244 h 3143"/>
                <a:gd name="T12" fmla="*/ 686 w 3176"/>
                <a:gd name="T13" fmla="*/ 2204 h 3143"/>
                <a:gd name="T14" fmla="*/ 1054 w 3176"/>
                <a:gd name="T15" fmla="*/ 1514 h 3143"/>
                <a:gd name="T16" fmla="*/ 665 w 3176"/>
                <a:gd name="T17" fmla="*/ 1889 h 3143"/>
                <a:gd name="T18" fmla="*/ 648 w 3176"/>
                <a:gd name="T19" fmla="*/ 1974 h 3143"/>
                <a:gd name="T20" fmla="*/ 698 w 3176"/>
                <a:gd name="T21" fmla="*/ 2047 h 3143"/>
                <a:gd name="T22" fmla="*/ 784 w 3176"/>
                <a:gd name="T23" fmla="*/ 2065 h 3143"/>
                <a:gd name="T24" fmla="*/ 1178 w 3176"/>
                <a:gd name="T25" fmla="*/ 1701 h 3143"/>
                <a:gd name="T26" fmla="*/ 1212 w 3176"/>
                <a:gd name="T27" fmla="*/ 1620 h 3143"/>
                <a:gd name="T28" fmla="*/ 1178 w 3176"/>
                <a:gd name="T29" fmla="*/ 1539 h 3143"/>
                <a:gd name="T30" fmla="*/ 1097 w 3176"/>
                <a:gd name="T31" fmla="*/ 1506 h 3143"/>
                <a:gd name="T32" fmla="*/ 2392 w 3176"/>
                <a:gd name="T33" fmla="*/ 1343 h 3143"/>
                <a:gd name="T34" fmla="*/ 2418 w 3176"/>
                <a:gd name="T35" fmla="*/ 1280 h 3143"/>
                <a:gd name="T36" fmla="*/ 2392 w 3176"/>
                <a:gd name="T37" fmla="*/ 1216 h 3143"/>
                <a:gd name="T38" fmla="*/ 1835 w 3176"/>
                <a:gd name="T39" fmla="*/ 763 h 3143"/>
                <a:gd name="T40" fmla="*/ 1864 w 3176"/>
                <a:gd name="T41" fmla="*/ 955 h 3143"/>
                <a:gd name="T42" fmla="*/ 1864 w 3176"/>
                <a:gd name="T43" fmla="*/ 1012 h 3143"/>
                <a:gd name="T44" fmla="*/ 1814 w 3176"/>
                <a:gd name="T45" fmla="*/ 1041 h 3143"/>
                <a:gd name="T46" fmla="*/ 1670 w 3176"/>
                <a:gd name="T47" fmla="*/ 923 h 3143"/>
                <a:gd name="T48" fmla="*/ 1731 w 3176"/>
                <a:gd name="T49" fmla="*/ 1106 h 3143"/>
                <a:gd name="T50" fmla="*/ 1716 w 3176"/>
                <a:gd name="T51" fmla="*/ 1162 h 3143"/>
                <a:gd name="T52" fmla="*/ 1660 w 3176"/>
                <a:gd name="T53" fmla="*/ 1176 h 3143"/>
                <a:gd name="T54" fmla="*/ 1475 w 3176"/>
                <a:gd name="T55" fmla="*/ 1116 h 3143"/>
                <a:gd name="T56" fmla="*/ 1595 w 3176"/>
                <a:gd name="T57" fmla="*/ 1258 h 3143"/>
                <a:gd name="T58" fmla="*/ 1565 w 3176"/>
                <a:gd name="T59" fmla="*/ 1308 h 3143"/>
                <a:gd name="T60" fmla="*/ 1508 w 3176"/>
                <a:gd name="T61" fmla="*/ 1308 h 3143"/>
                <a:gd name="T62" fmla="*/ 1438 w 3176"/>
                <a:gd name="T63" fmla="*/ 1355 h 3143"/>
                <a:gd name="T64" fmla="*/ 1454 w 3176"/>
                <a:gd name="T65" fmla="*/ 1410 h 3143"/>
                <a:gd name="T66" fmla="*/ 1413 w 3176"/>
                <a:gd name="T67" fmla="*/ 1450 h 3143"/>
                <a:gd name="T68" fmla="*/ 1356 w 3176"/>
                <a:gd name="T69" fmla="*/ 1436 h 3143"/>
                <a:gd name="T70" fmla="*/ 2088 w 3176"/>
                <a:gd name="T71" fmla="*/ 916 h 3143"/>
                <a:gd name="T72" fmla="*/ 1892 w 3176"/>
                <a:gd name="T73" fmla="*/ 751 h 3143"/>
                <a:gd name="T74" fmla="*/ 2368 w 3176"/>
                <a:gd name="T75" fmla="*/ 8 h 3143"/>
                <a:gd name="T76" fmla="*/ 3157 w 3176"/>
                <a:gd name="T77" fmla="*/ 780 h 3143"/>
                <a:gd name="T78" fmla="*/ 3174 w 3176"/>
                <a:gd name="T79" fmla="*/ 864 h 3143"/>
                <a:gd name="T80" fmla="*/ 3124 w 3176"/>
                <a:gd name="T81" fmla="*/ 938 h 3143"/>
                <a:gd name="T82" fmla="*/ 3038 w 3176"/>
                <a:gd name="T83" fmla="*/ 955 h 3143"/>
                <a:gd name="T84" fmla="*/ 2692 w 3176"/>
                <a:gd name="T85" fmla="*/ 640 h 3143"/>
                <a:gd name="T86" fmla="*/ 2708 w 3176"/>
                <a:gd name="T87" fmla="*/ 1218 h 3143"/>
                <a:gd name="T88" fmla="*/ 2716 w 3176"/>
                <a:gd name="T89" fmla="*/ 1317 h 3143"/>
                <a:gd name="T90" fmla="*/ 1445 w 3176"/>
                <a:gd name="T91" fmla="*/ 2607 h 3143"/>
                <a:gd name="T92" fmla="*/ 1301 w 3176"/>
                <a:gd name="T93" fmla="*/ 2695 h 3143"/>
                <a:gd name="T94" fmla="*/ 1132 w 3176"/>
                <a:gd name="T95" fmla="*/ 2711 h 3143"/>
                <a:gd name="T96" fmla="*/ 160 w 3176"/>
                <a:gd name="T97" fmla="*/ 3133 h 3143"/>
                <a:gd name="T98" fmla="*/ 73 w 3176"/>
                <a:gd name="T99" fmla="*/ 3133 h 3143"/>
                <a:gd name="T100" fmla="*/ 8 w 3176"/>
                <a:gd name="T101" fmla="*/ 3071 h 3143"/>
                <a:gd name="T102" fmla="*/ 8 w 3176"/>
                <a:gd name="T103" fmla="*/ 2985 h 3143"/>
                <a:gd name="T104" fmla="*/ 434 w 3176"/>
                <a:gd name="T105" fmla="*/ 2024 h 3143"/>
                <a:gd name="T106" fmla="*/ 450 w 3176"/>
                <a:gd name="T107" fmla="*/ 1860 h 3143"/>
                <a:gd name="T108" fmla="*/ 539 w 3176"/>
                <a:gd name="T109" fmla="*/ 1718 h 3143"/>
                <a:gd name="T110" fmla="*/ 1836 w 3176"/>
                <a:gd name="T111" fmla="*/ 457 h 3143"/>
                <a:gd name="T112" fmla="*/ 1929 w 3176"/>
                <a:gd name="T113" fmla="*/ 457 h 3143"/>
                <a:gd name="T114" fmla="*/ 2252 w 3176"/>
                <a:gd name="T115" fmla="*/ 754 h 3143"/>
                <a:gd name="T116" fmla="*/ 2218 w 3176"/>
                <a:gd name="T117" fmla="*/ 157 h 3143"/>
                <a:gd name="T118" fmla="*/ 2218 w 3176"/>
                <a:gd name="T119" fmla="*/ 71 h 3143"/>
                <a:gd name="T120" fmla="*/ 2281 w 3176"/>
                <a:gd name="T121" fmla="*/ 8 h 3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76" h="3143">
                  <a:moveTo>
                    <a:pt x="668" y="2204"/>
                  </a:moveTo>
                  <a:lnTo>
                    <a:pt x="650" y="2208"/>
                  </a:lnTo>
                  <a:lnTo>
                    <a:pt x="633" y="2216"/>
                  </a:lnTo>
                  <a:lnTo>
                    <a:pt x="618" y="2229"/>
                  </a:lnTo>
                  <a:lnTo>
                    <a:pt x="606" y="2244"/>
                  </a:lnTo>
                  <a:lnTo>
                    <a:pt x="597" y="2260"/>
                  </a:lnTo>
                  <a:lnTo>
                    <a:pt x="593" y="2278"/>
                  </a:lnTo>
                  <a:lnTo>
                    <a:pt x="593" y="2296"/>
                  </a:lnTo>
                  <a:lnTo>
                    <a:pt x="597" y="2315"/>
                  </a:lnTo>
                  <a:lnTo>
                    <a:pt x="606" y="2332"/>
                  </a:lnTo>
                  <a:lnTo>
                    <a:pt x="618" y="2347"/>
                  </a:lnTo>
                  <a:lnTo>
                    <a:pt x="633" y="2358"/>
                  </a:lnTo>
                  <a:lnTo>
                    <a:pt x="650" y="2366"/>
                  </a:lnTo>
                  <a:lnTo>
                    <a:pt x="668" y="2370"/>
                  </a:lnTo>
                  <a:lnTo>
                    <a:pt x="686" y="2370"/>
                  </a:lnTo>
                  <a:lnTo>
                    <a:pt x="705" y="2366"/>
                  </a:lnTo>
                  <a:lnTo>
                    <a:pt x="722" y="2358"/>
                  </a:lnTo>
                  <a:lnTo>
                    <a:pt x="738" y="2347"/>
                  </a:lnTo>
                  <a:lnTo>
                    <a:pt x="750" y="2332"/>
                  </a:lnTo>
                  <a:lnTo>
                    <a:pt x="757" y="2315"/>
                  </a:lnTo>
                  <a:lnTo>
                    <a:pt x="761" y="2296"/>
                  </a:lnTo>
                  <a:lnTo>
                    <a:pt x="761" y="2278"/>
                  </a:lnTo>
                  <a:lnTo>
                    <a:pt x="757" y="2260"/>
                  </a:lnTo>
                  <a:lnTo>
                    <a:pt x="750" y="2244"/>
                  </a:lnTo>
                  <a:lnTo>
                    <a:pt x="738" y="2229"/>
                  </a:lnTo>
                  <a:lnTo>
                    <a:pt x="722" y="2216"/>
                  </a:lnTo>
                  <a:lnTo>
                    <a:pt x="705" y="2208"/>
                  </a:lnTo>
                  <a:lnTo>
                    <a:pt x="686" y="2204"/>
                  </a:lnTo>
                  <a:lnTo>
                    <a:pt x="668" y="2204"/>
                  </a:lnTo>
                  <a:close/>
                  <a:moveTo>
                    <a:pt x="1097" y="1506"/>
                  </a:moveTo>
                  <a:lnTo>
                    <a:pt x="1075" y="1508"/>
                  </a:lnTo>
                  <a:lnTo>
                    <a:pt x="1054" y="1514"/>
                  </a:lnTo>
                  <a:lnTo>
                    <a:pt x="1033" y="1525"/>
                  </a:lnTo>
                  <a:lnTo>
                    <a:pt x="1015" y="1539"/>
                  </a:lnTo>
                  <a:lnTo>
                    <a:pt x="680" y="1870"/>
                  </a:lnTo>
                  <a:lnTo>
                    <a:pt x="665" y="1889"/>
                  </a:lnTo>
                  <a:lnTo>
                    <a:pt x="655" y="1909"/>
                  </a:lnTo>
                  <a:lnTo>
                    <a:pt x="648" y="1930"/>
                  </a:lnTo>
                  <a:lnTo>
                    <a:pt x="645" y="1952"/>
                  </a:lnTo>
                  <a:lnTo>
                    <a:pt x="648" y="1974"/>
                  </a:lnTo>
                  <a:lnTo>
                    <a:pt x="655" y="1995"/>
                  </a:lnTo>
                  <a:lnTo>
                    <a:pt x="665" y="2015"/>
                  </a:lnTo>
                  <a:lnTo>
                    <a:pt x="680" y="2032"/>
                  </a:lnTo>
                  <a:lnTo>
                    <a:pt x="698" y="2047"/>
                  </a:lnTo>
                  <a:lnTo>
                    <a:pt x="718" y="2058"/>
                  </a:lnTo>
                  <a:lnTo>
                    <a:pt x="740" y="2065"/>
                  </a:lnTo>
                  <a:lnTo>
                    <a:pt x="762" y="2067"/>
                  </a:lnTo>
                  <a:lnTo>
                    <a:pt x="784" y="2065"/>
                  </a:lnTo>
                  <a:lnTo>
                    <a:pt x="805" y="2058"/>
                  </a:lnTo>
                  <a:lnTo>
                    <a:pt x="826" y="2047"/>
                  </a:lnTo>
                  <a:lnTo>
                    <a:pt x="844" y="2032"/>
                  </a:lnTo>
                  <a:lnTo>
                    <a:pt x="1178" y="1701"/>
                  </a:lnTo>
                  <a:lnTo>
                    <a:pt x="1194" y="1683"/>
                  </a:lnTo>
                  <a:lnTo>
                    <a:pt x="1204" y="1664"/>
                  </a:lnTo>
                  <a:lnTo>
                    <a:pt x="1210" y="1643"/>
                  </a:lnTo>
                  <a:lnTo>
                    <a:pt x="1212" y="1620"/>
                  </a:lnTo>
                  <a:lnTo>
                    <a:pt x="1210" y="1599"/>
                  </a:lnTo>
                  <a:lnTo>
                    <a:pt x="1204" y="1577"/>
                  </a:lnTo>
                  <a:lnTo>
                    <a:pt x="1194" y="1558"/>
                  </a:lnTo>
                  <a:lnTo>
                    <a:pt x="1178" y="1539"/>
                  </a:lnTo>
                  <a:lnTo>
                    <a:pt x="1160" y="1525"/>
                  </a:lnTo>
                  <a:lnTo>
                    <a:pt x="1141" y="1514"/>
                  </a:lnTo>
                  <a:lnTo>
                    <a:pt x="1119" y="1508"/>
                  </a:lnTo>
                  <a:lnTo>
                    <a:pt x="1097" y="1506"/>
                  </a:lnTo>
                  <a:close/>
                  <a:moveTo>
                    <a:pt x="2251" y="1078"/>
                  </a:moveTo>
                  <a:lnTo>
                    <a:pt x="1602" y="1719"/>
                  </a:lnTo>
                  <a:lnTo>
                    <a:pt x="1809" y="1920"/>
                  </a:lnTo>
                  <a:lnTo>
                    <a:pt x="2392" y="1343"/>
                  </a:lnTo>
                  <a:lnTo>
                    <a:pt x="2403" y="1329"/>
                  </a:lnTo>
                  <a:lnTo>
                    <a:pt x="2411" y="1314"/>
                  </a:lnTo>
                  <a:lnTo>
                    <a:pt x="2416" y="1297"/>
                  </a:lnTo>
                  <a:lnTo>
                    <a:pt x="2418" y="1280"/>
                  </a:lnTo>
                  <a:lnTo>
                    <a:pt x="2416" y="1262"/>
                  </a:lnTo>
                  <a:lnTo>
                    <a:pt x="2411" y="1246"/>
                  </a:lnTo>
                  <a:lnTo>
                    <a:pt x="2403" y="1231"/>
                  </a:lnTo>
                  <a:lnTo>
                    <a:pt x="2392" y="1216"/>
                  </a:lnTo>
                  <a:lnTo>
                    <a:pt x="2251" y="1078"/>
                  </a:lnTo>
                  <a:close/>
                  <a:moveTo>
                    <a:pt x="1873" y="751"/>
                  </a:moveTo>
                  <a:lnTo>
                    <a:pt x="1854" y="755"/>
                  </a:lnTo>
                  <a:lnTo>
                    <a:pt x="1835" y="763"/>
                  </a:lnTo>
                  <a:lnTo>
                    <a:pt x="1819" y="776"/>
                  </a:lnTo>
                  <a:lnTo>
                    <a:pt x="1752" y="842"/>
                  </a:lnTo>
                  <a:lnTo>
                    <a:pt x="1855" y="943"/>
                  </a:lnTo>
                  <a:lnTo>
                    <a:pt x="1864" y="955"/>
                  </a:lnTo>
                  <a:lnTo>
                    <a:pt x="1870" y="969"/>
                  </a:lnTo>
                  <a:lnTo>
                    <a:pt x="1871" y="984"/>
                  </a:lnTo>
                  <a:lnTo>
                    <a:pt x="1870" y="998"/>
                  </a:lnTo>
                  <a:lnTo>
                    <a:pt x="1864" y="1012"/>
                  </a:lnTo>
                  <a:lnTo>
                    <a:pt x="1855" y="1024"/>
                  </a:lnTo>
                  <a:lnTo>
                    <a:pt x="1842" y="1033"/>
                  </a:lnTo>
                  <a:lnTo>
                    <a:pt x="1828" y="1039"/>
                  </a:lnTo>
                  <a:lnTo>
                    <a:pt x="1814" y="1041"/>
                  </a:lnTo>
                  <a:lnTo>
                    <a:pt x="1799" y="1039"/>
                  </a:lnTo>
                  <a:lnTo>
                    <a:pt x="1785" y="1033"/>
                  </a:lnTo>
                  <a:lnTo>
                    <a:pt x="1773" y="1024"/>
                  </a:lnTo>
                  <a:lnTo>
                    <a:pt x="1670" y="923"/>
                  </a:lnTo>
                  <a:lnTo>
                    <a:pt x="1614" y="980"/>
                  </a:lnTo>
                  <a:lnTo>
                    <a:pt x="1716" y="1081"/>
                  </a:lnTo>
                  <a:lnTo>
                    <a:pt x="1726" y="1093"/>
                  </a:lnTo>
                  <a:lnTo>
                    <a:pt x="1731" y="1106"/>
                  </a:lnTo>
                  <a:lnTo>
                    <a:pt x="1733" y="1121"/>
                  </a:lnTo>
                  <a:lnTo>
                    <a:pt x="1731" y="1135"/>
                  </a:lnTo>
                  <a:lnTo>
                    <a:pt x="1726" y="1150"/>
                  </a:lnTo>
                  <a:lnTo>
                    <a:pt x="1716" y="1162"/>
                  </a:lnTo>
                  <a:lnTo>
                    <a:pt x="1703" y="1171"/>
                  </a:lnTo>
                  <a:lnTo>
                    <a:pt x="1690" y="1176"/>
                  </a:lnTo>
                  <a:lnTo>
                    <a:pt x="1676" y="1178"/>
                  </a:lnTo>
                  <a:lnTo>
                    <a:pt x="1660" y="1176"/>
                  </a:lnTo>
                  <a:lnTo>
                    <a:pt x="1647" y="1171"/>
                  </a:lnTo>
                  <a:lnTo>
                    <a:pt x="1635" y="1162"/>
                  </a:lnTo>
                  <a:lnTo>
                    <a:pt x="1532" y="1061"/>
                  </a:lnTo>
                  <a:lnTo>
                    <a:pt x="1475" y="1116"/>
                  </a:lnTo>
                  <a:lnTo>
                    <a:pt x="1577" y="1217"/>
                  </a:lnTo>
                  <a:lnTo>
                    <a:pt x="1587" y="1230"/>
                  </a:lnTo>
                  <a:lnTo>
                    <a:pt x="1593" y="1244"/>
                  </a:lnTo>
                  <a:lnTo>
                    <a:pt x="1595" y="1258"/>
                  </a:lnTo>
                  <a:lnTo>
                    <a:pt x="1593" y="1273"/>
                  </a:lnTo>
                  <a:lnTo>
                    <a:pt x="1587" y="1286"/>
                  </a:lnTo>
                  <a:lnTo>
                    <a:pt x="1577" y="1298"/>
                  </a:lnTo>
                  <a:lnTo>
                    <a:pt x="1565" y="1308"/>
                  </a:lnTo>
                  <a:lnTo>
                    <a:pt x="1551" y="1314"/>
                  </a:lnTo>
                  <a:lnTo>
                    <a:pt x="1536" y="1316"/>
                  </a:lnTo>
                  <a:lnTo>
                    <a:pt x="1522" y="1314"/>
                  </a:lnTo>
                  <a:lnTo>
                    <a:pt x="1508" y="1308"/>
                  </a:lnTo>
                  <a:lnTo>
                    <a:pt x="1496" y="1298"/>
                  </a:lnTo>
                  <a:lnTo>
                    <a:pt x="1393" y="1197"/>
                  </a:lnTo>
                  <a:lnTo>
                    <a:pt x="1336" y="1254"/>
                  </a:lnTo>
                  <a:lnTo>
                    <a:pt x="1438" y="1355"/>
                  </a:lnTo>
                  <a:lnTo>
                    <a:pt x="1449" y="1367"/>
                  </a:lnTo>
                  <a:lnTo>
                    <a:pt x="1454" y="1380"/>
                  </a:lnTo>
                  <a:lnTo>
                    <a:pt x="1456" y="1396"/>
                  </a:lnTo>
                  <a:lnTo>
                    <a:pt x="1454" y="1410"/>
                  </a:lnTo>
                  <a:lnTo>
                    <a:pt x="1449" y="1424"/>
                  </a:lnTo>
                  <a:lnTo>
                    <a:pt x="1438" y="1436"/>
                  </a:lnTo>
                  <a:lnTo>
                    <a:pt x="1426" y="1445"/>
                  </a:lnTo>
                  <a:lnTo>
                    <a:pt x="1413" y="1450"/>
                  </a:lnTo>
                  <a:lnTo>
                    <a:pt x="1398" y="1452"/>
                  </a:lnTo>
                  <a:lnTo>
                    <a:pt x="1383" y="1450"/>
                  </a:lnTo>
                  <a:lnTo>
                    <a:pt x="1369" y="1445"/>
                  </a:lnTo>
                  <a:lnTo>
                    <a:pt x="1356" y="1436"/>
                  </a:lnTo>
                  <a:lnTo>
                    <a:pt x="1255" y="1335"/>
                  </a:lnTo>
                  <a:lnTo>
                    <a:pt x="1230" y="1359"/>
                  </a:lnTo>
                  <a:lnTo>
                    <a:pt x="1436" y="1560"/>
                  </a:lnTo>
                  <a:lnTo>
                    <a:pt x="2088" y="916"/>
                  </a:lnTo>
                  <a:lnTo>
                    <a:pt x="1947" y="776"/>
                  </a:lnTo>
                  <a:lnTo>
                    <a:pt x="1930" y="763"/>
                  </a:lnTo>
                  <a:lnTo>
                    <a:pt x="1912" y="755"/>
                  </a:lnTo>
                  <a:lnTo>
                    <a:pt x="1892" y="751"/>
                  </a:lnTo>
                  <a:lnTo>
                    <a:pt x="1873" y="751"/>
                  </a:lnTo>
                  <a:close/>
                  <a:moveTo>
                    <a:pt x="2324" y="0"/>
                  </a:moveTo>
                  <a:lnTo>
                    <a:pt x="2347" y="2"/>
                  </a:lnTo>
                  <a:lnTo>
                    <a:pt x="2368" y="8"/>
                  </a:lnTo>
                  <a:lnTo>
                    <a:pt x="2389" y="18"/>
                  </a:lnTo>
                  <a:lnTo>
                    <a:pt x="2406" y="33"/>
                  </a:lnTo>
                  <a:lnTo>
                    <a:pt x="3143" y="762"/>
                  </a:lnTo>
                  <a:lnTo>
                    <a:pt x="3157" y="780"/>
                  </a:lnTo>
                  <a:lnTo>
                    <a:pt x="3168" y="799"/>
                  </a:lnTo>
                  <a:lnTo>
                    <a:pt x="3174" y="821"/>
                  </a:lnTo>
                  <a:lnTo>
                    <a:pt x="3176" y="843"/>
                  </a:lnTo>
                  <a:lnTo>
                    <a:pt x="3174" y="864"/>
                  </a:lnTo>
                  <a:lnTo>
                    <a:pt x="3168" y="885"/>
                  </a:lnTo>
                  <a:lnTo>
                    <a:pt x="3157" y="906"/>
                  </a:lnTo>
                  <a:lnTo>
                    <a:pt x="3143" y="924"/>
                  </a:lnTo>
                  <a:lnTo>
                    <a:pt x="3124" y="938"/>
                  </a:lnTo>
                  <a:lnTo>
                    <a:pt x="3105" y="948"/>
                  </a:lnTo>
                  <a:lnTo>
                    <a:pt x="3083" y="955"/>
                  </a:lnTo>
                  <a:lnTo>
                    <a:pt x="3061" y="957"/>
                  </a:lnTo>
                  <a:lnTo>
                    <a:pt x="3038" y="955"/>
                  </a:lnTo>
                  <a:lnTo>
                    <a:pt x="3017" y="948"/>
                  </a:lnTo>
                  <a:lnTo>
                    <a:pt x="2997" y="938"/>
                  </a:lnTo>
                  <a:lnTo>
                    <a:pt x="2979" y="924"/>
                  </a:lnTo>
                  <a:lnTo>
                    <a:pt x="2692" y="640"/>
                  </a:lnTo>
                  <a:lnTo>
                    <a:pt x="2414" y="916"/>
                  </a:lnTo>
                  <a:lnTo>
                    <a:pt x="2677" y="1175"/>
                  </a:lnTo>
                  <a:lnTo>
                    <a:pt x="2695" y="1196"/>
                  </a:lnTo>
                  <a:lnTo>
                    <a:pt x="2708" y="1218"/>
                  </a:lnTo>
                  <a:lnTo>
                    <a:pt x="2716" y="1242"/>
                  </a:lnTo>
                  <a:lnTo>
                    <a:pt x="2720" y="1267"/>
                  </a:lnTo>
                  <a:lnTo>
                    <a:pt x="2720" y="1292"/>
                  </a:lnTo>
                  <a:lnTo>
                    <a:pt x="2716" y="1317"/>
                  </a:lnTo>
                  <a:lnTo>
                    <a:pt x="2708" y="1341"/>
                  </a:lnTo>
                  <a:lnTo>
                    <a:pt x="2695" y="1363"/>
                  </a:lnTo>
                  <a:lnTo>
                    <a:pt x="2677" y="1383"/>
                  </a:lnTo>
                  <a:lnTo>
                    <a:pt x="1445" y="2607"/>
                  </a:lnTo>
                  <a:lnTo>
                    <a:pt x="1414" y="2635"/>
                  </a:lnTo>
                  <a:lnTo>
                    <a:pt x="1378" y="2660"/>
                  </a:lnTo>
                  <a:lnTo>
                    <a:pt x="1341" y="2680"/>
                  </a:lnTo>
                  <a:lnTo>
                    <a:pt x="1301" y="2695"/>
                  </a:lnTo>
                  <a:lnTo>
                    <a:pt x="1260" y="2706"/>
                  </a:lnTo>
                  <a:lnTo>
                    <a:pt x="1218" y="2713"/>
                  </a:lnTo>
                  <a:lnTo>
                    <a:pt x="1175" y="2714"/>
                  </a:lnTo>
                  <a:lnTo>
                    <a:pt x="1132" y="2711"/>
                  </a:lnTo>
                  <a:lnTo>
                    <a:pt x="665" y="2647"/>
                  </a:lnTo>
                  <a:lnTo>
                    <a:pt x="197" y="3109"/>
                  </a:lnTo>
                  <a:lnTo>
                    <a:pt x="179" y="3123"/>
                  </a:lnTo>
                  <a:lnTo>
                    <a:pt x="160" y="3133"/>
                  </a:lnTo>
                  <a:lnTo>
                    <a:pt x="138" y="3139"/>
                  </a:lnTo>
                  <a:lnTo>
                    <a:pt x="116" y="3143"/>
                  </a:lnTo>
                  <a:lnTo>
                    <a:pt x="94" y="3139"/>
                  </a:lnTo>
                  <a:lnTo>
                    <a:pt x="73" y="3133"/>
                  </a:lnTo>
                  <a:lnTo>
                    <a:pt x="52" y="3123"/>
                  </a:lnTo>
                  <a:lnTo>
                    <a:pt x="34" y="3109"/>
                  </a:lnTo>
                  <a:lnTo>
                    <a:pt x="19" y="3091"/>
                  </a:lnTo>
                  <a:lnTo>
                    <a:pt x="8" y="3071"/>
                  </a:lnTo>
                  <a:lnTo>
                    <a:pt x="2" y="3049"/>
                  </a:lnTo>
                  <a:lnTo>
                    <a:pt x="0" y="3028"/>
                  </a:lnTo>
                  <a:lnTo>
                    <a:pt x="2" y="3006"/>
                  </a:lnTo>
                  <a:lnTo>
                    <a:pt x="8" y="2985"/>
                  </a:lnTo>
                  <a:lnTo>
                    <a:pt x="19" y="2965"/>
                  </a:lnTo>
                  <a:lnTo>
                    <a:pt x="34" y="2947"/>
                  </a:lnTo>
                  <a:lnTo>
                    <a:pt x="495" y="2492"/>
                  </a:lnTo>
                  <a:lnTo>
                    <a:pt x="434" y="2024"/>
                  </a:lnTo>
                  <a:lnTo>
                    <a:pt x="431" y="1983"/>
                  </a:lnTo>
                  <a:lnTo>
                    <a:pt x="433" y="1941"/>
                  </a:lnTo>
                  <a:lnTo>
                    <a:pt x="439" y="1900"/>
                  </a:lnTo>
                  <a:lnTo>
                    <a:pt x="450" y="1860"/>
                  </a:lnTo>
                  <a:lnTo>
                    <a:pt x="466" y="1822"/>
                  </a:lnTo>
                  <a:lnTo>
                    <a:pt x="486" y="1785"/>
                  </a:lnTo>
                  <a:lnTo>
                    <a:pt x="510" y="1751"/>
                  </a:lnTo>
                  <a:lnTo>
                    <a:pt x="539" y="1718"/>
                  </a:lnTo>
                  <a:lnTo>
                    <a:pt x="1778" y="494"/>
                  </a:lnTo>
                  <a:lnTo>
                    <a:pt x="1795" y="479"/>
                  </a:lnTo>
                  <a:lnTo>
                    <a:pt x="1815" y="466"/>
                  </a:lnTo>
                  <a:lnTo>
                    <a:pt x="1836" y="457"/>
                  </a:lnTo>
                  <a:lnTo>
                    <a:pt x="1860" y="452"/>
                  </a:lnTo>
                  <a:lnTo>
                    <a:pt x="1883" y="450"/>
                  </a:lnTo>
                  <a:lnTo>
                    <a:pt x="1907" y="452"/>
                  </a:lnTo>
                  <a:lnTo>
                    <a:pt x="1929" y="457"/>
                  </a:lnTo>
                  <a:lnTo>
                    <a:pt x="1951" y="466"/>
                  </a:lnTo>
                  <a:lnTo>
                    <a:pt x="1970" y="479"/>
                  </a:lnTo>
                  <a:lnTo>
                    <a:pt x="1989" y="494"/>
                  </a:lnTo>
                  <a:lnTo>
                    <a:pt x="2252" y="754"/>
                  </a:lnTo>
                  <a:lnTo>
                    <a:pt x="2529" y="479"/>
                  </a:lnTo>
                  <a:lnTo>
                    <a:pt x="2243" y="195"/>
                  </a:lnTo>
                  <a:lnTo>
                    <a:pt x="2228" y="177"/>
                  </a:lnTo>
                  <a:lnTo>
                    <a:pt x="2218" y="157"/>
                  </a:lnTo>
                  <a:lnTo>
                    <a:pt x="2211" y="137"/>
                  </a:lnTo>
                  <a:lnTo>
                    <a:pt x="2209" y="114"/>
                  </a:lnTo>
                  <a:lnTo>
                    <a:pt x="2211" y="92"/>
                  </a:lnTo>
                  <a:lnTo>
                    <a:pt x="2218" y="71"/>
                  </a:lnTo>
                  <a:lnTo>
                    <a:pt x="2228" y="52"/>
                  </a:lnTo>
                  <a:lnTo>
                    <a:pt x="2243" y="33"/>
                  </a:lnTo>
                  <a:lnTo>
                    <a:pt x="2261" y="18"/>
                  </a:lnTo>
                  <a:lnTo>
                    <a:pt x="2281" y="8"/>
                  </a:lnTo>
                  <a:lnTo>
                    <a:pt x="2303" y="2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767"/>
            <p:cNvGrpSpPr/>
            <p:nvPr/>
          </p:nvGrpSpPr>
          <p:grpSpPr>
            <a:xfrm>
              <a:off x="5654071" y="3106143"/>
              <a:ext cx="425450" cy="538162"/>
              <a:chOff x="2636838" y="2697163"/>
              <a:chExt cx="425450" cy="538162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8" name="Freeform 159"/>
              <p:cNvSpPr>
                <a:spLocks noEditPoints="1"/>
              </p:cNvSpPr>
              <p:nvPr/>
            </p:nvSpPr>
            <p:spPr bwMode="auto">
              <a:xfrm>
                <a:off x="2636838" y="2697163"/>
                <a:ext cx="425450" cy="538162"/>
              </a:xfrm>
              <a:custGeom>
                <a:avLst/>
                <a:gdLst>
                  <a:gd name="T0" fmla="*/ 1883 w 2682"/>
                  <a:gd name="T1" fmla="*/ 193 h 3390"/>
                  <a:gd name="T2" fmla="*/ 1883 w 2682"/>
                  <a:gd name="T3" fmla="*/ 791 h 3390"/>
                  <a:gd name="T4" fmla="*/ 2487 w 2682"/>
                  <a:gd name="T5" fmla="*/ 791 h 3390"/>
                  <a:gd name="T6" fmla="*/ 1883 w 2682"/>
                  <a:gd name="T7" fmla="*/ 193 h 3390"/>
                  <a:gd name="T8" fmla="*/ 114 w 2682"/>
                  <a:gd name="T9" fmla="*/ 113 h 3390"/>
                  <a:gd name="T10" fmla="*/ 114 w 2682"/>
                  <a:gd name="T11" fmla="*/ 3277 h 3390"/>
                  <a:gd name="T12" fmla="*/ 2568 w 2682"/>
                  <a:gd name="T13" fmla="*/ 3277 h 3390"/>
                  <a:gd name="T14" fmla="*/ 2568 w 2682"/>
                  <a:gd name="T15" fmla="*/ 904 h 3390"/>
                  <a:gd name="T16" fmla="*/ 1769 w 2682"/>
                  <a:gd name="T17" fmla="*/ 904 h 3390"/>
                  <a:gd name="T18" fmla="*/ 1769 w 2682"/>
                  <a:gd name="T19" fmla="*/ 113 h 3390"/>
                  <a:gd name="T20" fmla="*/ 114 w 2682"/>
                  <a:gd name="T21" fmla="*/ 113 h 3390"/>
                  <a:gd name="T22" fmla="*/ 0 w 2682"/>
                  <a:gd name="T23" fmla="*/ 0 h 3390"/>
                  <a:gd name="T24" fmla="*/ 1849 w 2682"/>
                  <a:gd name="T25" fmla="*/ 0 h 3390"/>
                  <a:gd name="T26" fmla="*/ 2682 w 2682"/>
                  <a:gd name="T27" fmla="*/ 824 h 3390"/>
                  <a:gd name="T28" fmla="*/ 2682 w 2682"/>
                  <a:gd name="T29" fmla="*/ 3390 h 3390"/>
                  <a:gd name="T30" fmla="*/ 0 w 2682"/>
                  <a:gd name="T31" fmla="*/ 3390 h 3390"/>
                  <a:gd name="T32" fmla="*/ 0 w 2682"/>
                  <a:gd name="T33" fmla="*/ 0 h 3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82" h="3390">
                    <a:moveTo>
                      <a:pt x="1883" y="193"/>
                    </a:moveTo>
                    <a:lnTo>
                      <a:pt x="1883" y="791"/>
                    </a:lnTo>
                    <a:lnTo>
                      <a:pt x="2487" y="791"/>
                    </a:lnTo>
                    <a:lnTo>
                      <a:pt x="1883" y="193"/>
                    </a:lnTo>
                    <a:close/>
                    <a:moveTo>
                      <a:pt x="114" y="113"/>
                    </a:moveTo>
                    <a:lnTo>
                      <a:pt x="114" y="3277"/>
                    </a:lnTo>
                    <a:lnTo>
                      <a:pt x="2568" y="3277"/>
                    </a:lnTo>
                    <a:lnTo>
                      <a:pt x="2568" y="904"/>
                    </a:lnTo>
                    <a:lnTo>
                      <a:pt x="1769" y="904"/>
                    </a:lnTo>
                    <a:lnTo>
                      <a:pt x="1769" y="113"/>
                    </a:lnTo>
                    <a:lnTo>
                      <a:pt x="114" y="113"/>
                    </a:lnTo>
                    <a:close/>
                    <a:moveTo>
                      <a:pt x="0" y="0"/>
                    </a:moveTo>
                    <a:lnTo>
                      <a:pt x="1849" y="0"/>
                    </a:lnTo>
                    <a:lnTo>
                      <a:pt x="2682" y="824"/>
                    </a:lnTo>
                    <a:lnTo>
                      <a:pt x="2682" y="3390"/>
                    </a:lnTo>
                    <a:lnTo>
                      <a:pt x="0" y="339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160"/>
              <p:cNvSpPr>
                <a:spLocks/>
              </p:cNvSpPr>
              <p:nvPr/>
            </p:nvSpPr>
            <p:spPr bwMode="auto">
              <a:xfrm>
                <a:off x="2717800" y="2832100"/>
                <a:ext cx="100012" cy="17462"/>
              </a:xfrm>
              <a:custGeom>
                <a:avLst/>
                <a:gdLst>
                  <a:gd name="T0" fmla="*/ 57 w 627"/>
                  <a:gd name="T1" fmla="*/ 0 h 113"/>
                  <a:gd name="T2" fmla="*/ 570 w 627"/>
                  <a:gd name="T3" fmla="*/ 0 h 113"/>
                  <a:gd name="T4" fmla="*/ 588 w 627"/>
                  <a:gd name="T5" fmla="*/ 3 h 113"/>
                  <a:gd name="T6" fmla="*/ 603 w 627"/>
                  <a:gd name="T7" fmla="*/ 11 h 113"/>
                  <a:gd name="T8" fmla="*/ 616 w 627"/>
                  <a:gd name="T9" fmla="*/ 23 h 113"/>
                  <a:gd name="T10" fmla="*/ 624 w 627"/>
                  <a:gd name="T11" fmla="*/ 39 h 113"/>
                  <a:gd name="T12" fmla="*/ 627 w 627"/>
                  <a:gd name="T13" fmla="*/ 56 h 113"/>
                  <a:gd name="T14" fmla="*/ 624 w 627"/>
                  <a:gd name="T15" fmla="*/ 73 h 113"/>
                  <a:gd name="T16" fmla="*/ 616 w 627"/>
                  <a:gd name="T17" fmla="*/ 90 h 113"/>
                  <a:gd name="T18" fmla="*/ 603 w 627"/>
                  <a:gd name="T19" fmla="*/ 101 h 113"/>
                  <a:gd name="T20" fmla="*/ 588 w 627"/>
                  <a:gd name="T21" fmla="*/ 109 h 113"/>
                  <a:gd name="T22" fmla="*/ 570 w 627"/>
                  <a:gd name="T23" fmla="*/ 113 h 113"/>
                  <a:gd name="T24" fmla="*/ 57 w 627"/>
                  <a:gd name="T25" fmla="*/ 113 h 113"/>
                  <a:gd name="T26" fmla="*/ 38 w 627"/>
                  <a:gd name="T27" fmla="*/ 109 h 113"/>
                  <a:gd name="T28" fmla="*/ 22 w 627"/>
                  <a:gd name="T29" fmla="*/ 101 h 113"/>
                  <a:gd name="T30" fmla="*/ 10 w 627"/>
                  <a:gd name="T31" fmla="*/ 90 h 113"/>
                  <a:gd name="T32" fmla="*/ 2 w 627"/>
                  <a:gd name="T33" fmla="*/ 73 h 113"/>
                  <a:gd name="T34" fmla="*/ 0 w 627"/>
                  <a:gd name="T35" fmla="*/ 56 h 113"/>
                  <a:gd name="T36" fmla="*/ 2 w 627"/>
                  <a:gd name="T37" fmla="*/ 39 h 113"/>
                  <a:gd name="T38" fmla="*/ 10 w 627"/>
                  <a:gd name="T39" fmla="*/ 23 h 113"/>
                  <a:gd name="T40" fmla="*/ 22 w 627"/>
                  <a:gd name="T41" fmla="*/ 11 h 113"/>
                  <a:gd name="T42" fmla="*/ 38 w 627"/>
                  <a:gd name="T43" fmla="*/ 3 h 113"/>
                  <a:gd name="T44" fmla="*/ 57 w 627"/>
                  <a:gd name="T4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27" h="113">
                    <a:moveTo>
                      <a:pt x="57" y="0"/>
                    </a:moveTo>
                    <a:lnTo>
                      <a:pt x="570" y="0"/>
                    </a:lnTo>
                    <a:lnTo>
                      <a:pt x="588" y="3"/>
                    </a:lnTo>
                    <a:lnTo>
                      <a:pt x="603" y="11"/>
                    </a:lnTo>
                    <a:lnTo>
                      <a:pt x="616" y="23"/>
                    </a:lnTo>
                    <a:lnTo>
                      <a:pt x="624" y="39"/>
                    </a:lnTo>
                    <a:lnTo>
                      <a:pt x="627" y="56"/>
                    </a:lnTo>
                    <a:lnTo>
                      <a:pt x="624" y="73"/>
                    </a:lnTo>
                    <a:lnTo>
                      <a:pt x="616" y="90"/>
                    </a:lnTo>
                    <a:lnTo>
                      <a:pt x="603" y="101"/>
                    </a:lnTo>
                    <a:lnTo>
                      <a:pt x="588" y="109"/>
                    </a:lnTo>
                    <a:lnTo>
                      <a:pt x="570" y="113"/>
                    </a:lnTo>
                    <a:lnTo>
                      <a:pt x="57" y="113"/>
                    </a:lnTo>
                    <a:lnTo>
                      <a:pt x="38" y="109"/>
                    </a:lnTo>
                    <a:lnTo>
                      <a:pt x="22" y="101"/>
                    </a:lnTo>
                    <a:lnTo>
                      <a:pt x="10" y="90"/>
                    </a:lnTo>
                    <a:lnTo>
                      <a:pt x="2" y="73"/>
                    </a:lnTo>
                    <a:lnTo>
                      <a:pt x="0" y="56"/>
                    </a:lnTo>
                    <a:lnTo>
                      <a:pt x="2" y="39"/>
                    </a:lnTo>
                    <a:lnTo>
                      <a:pt x="10" y="23"/>
                    </a:lnTo>
                    <a:lnTo>
                      <a:pt x="22" y="11"/>
                    </a:lnTo>
                    <a:lnTo>
                      <a:pt x="38" y="3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161"/>
              <p:cNvSpPr>
                <a:spLocks/>
              </p:cNvSpPr>
              <p:nvPr/>
            </p:nvSpPr>
            <p:spPr bwMode="auto">
              <a:xfrm>
                <a:off x="2717800" y="3028950"/>
                <a:ext cx="173037" cy="17462"/>
              </a:xfrm>
              <a:custGeom>
                <a:avLst/>
                <a:gdLst>
                  <a:gd name="T0" fmla="*/ 57 w 1084"/>
                  <a:gd name="T1" fmla="*/ 0 h 113"/>
                  <a:gd name="T2" fmla="*/ 1027 w 1084"/>
                  <a:gd name="T3" fmla="*/ 0 h 113"/>
                  <a:gd name="T4" fmla="*/ 1044 w 1084"/>
                  <a:gd name="T5" fmla="*/ 3 h 113"/>
                  <a:gd name="T6" fmla="*/ 1060 w 1084"/>
                  <a:gd name="T7" fmla="*/ 11 h 113"/>
                  <a:gd name="T8" fmla="*/ 1072 w 1084"/>
                  <a:gd name="T9" fmla="*/ 23 h 113"/>
                  <a:gd name="T10" fmla="*/ 1081 w 1084"/>
                  <a:gd name="T11" fmla="*/ 39 h 113"/>
                  <a:gd name="T12" fmla="*/ 1084 w 1084"/>
                  <a:gd name="T13" fmla="*/ 56 h 113"/>
                  <a:gd name="T14" fmla="*/ 1081 w 1084"/>
                  <a:gd name="T15" fmla="*/ 73 h 113"/>
                  <a:gd name="T16" fmla="*/ 1072 w 1084"/>
                  <a:gd name="T17" fmla="*/ 89 h 113"/>
                  <a:gd name="T18" fmla="*/ 1060 w 1084"/>
                  <a:gd name="T19" fmla="*/ 101 h 113"/>
                  <a:gd name="T20" fmla="*/ 1044 w 1084"/>
                  <a:gd name="T21" fmla="*/ 109 h 113"/>
                  <a:gd name="T22" fmla="*/ 1027 w 1084"/>
                  <a:gd name="T23" fmla="*/ 113 h 113"/>
                  <a:gd name="T24" fmla="*/ 57 w 1084"/>
                  <a:gd name="T25" fmla="*/ 113 h 113"/>
                  <a:gd name="T26" fmla="*/ 38 w 1084"/>
                  <a:gd name="T27" fmla="*/ 109 h 113"/>
                  <a:gd name="T28" fmla="*/ 22 w 1084"/>
                  <a:gd name="T29" fmla="*/ 101 h 113"/>
                  <a:gd name="T30" fmla="*/ 10 w 1084"/>
                  <a:gd name="T31" fmla="*/ 89 h 113"/>
                  <a:gd name="T32" fmla="*/ 2 w 1084"/>
                  <a:gd name="T33" fmla="*/ 73 h 113"/>
                  <a:gd name="T34" fmla="*/ 0 w 1084"/>
                  <a:gd name="T35" fmla="*/ 56 h 113"/>
                  <a:gd name="T36" fmla="*/ 2 w 1084"/>
                  <a:gd name="T37" fmla="*/ 39 h 113"/>
                  <a:gd name="T38" fmla="*/ 10 w 1084"/>
                  <a:gd name="T39" fmla="*/ 23 h 113"/>
                  <a:gd name="T40" fmla="*/ 22 w 1084"/>
                  <a:gd name="T41" fmla="*/ 11 h 113"/>
                  <a:gd name="T42" fmla="*/ 38 w 1084"/>
                  <a:gd name="T43" fmla="*/ 3 h 113"/>
                  <a:gd name="T44" fmla="*/ 57 w 1084"/>
                  <a:gd name="T4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84" h="113">
                    <a:moveTo>
                      <a:pt x="57" y="0"/>
                    </a:moveTo>
                    <a:lnTo>
                      <a:pt x="1027" y="0"/>
                    </a:lnTo>
                    <a:lnTo>
                      <a:pt x="1044" y="3"/>
                    </a:lnTo>
                    <a:lnTo>
                      <a:pt x="1060" y="11"/>
                    </a:lnTo>
                    <a:lnTo>
                      <a:pt x="1072" y="23"/>
                    </a:lnTo>
                    <a:lnTo>
                      <a:pt x="1081" y="39"/>
                    </a:lnTo>
                    <a:lnTo>
                      <a:pt x="1084" y="56"/>
                    </a:lnTo>
                    <a:lnTo>
                      <a:pt x="1081" y="73"/>
                    </a:lnTo>
                    <a:lnTo>
                      <a:pt x="1072" y="89"/>
                    </a:lnTo>
                    <a:lnTo>
                      <a:pt x="1060" y="101"/>
                    </a:lnTo>
                    <a:lnTo>
                      <a:pt x="1044" y="109"/>
                    </a:lnTo>
                    <a:lnTo>
                      <a:pt x="1027" y="113"/>
                    </a:lnTo>
                    <a:lnTo>
                      <a:pt x="57" y="113"/>
                    </a:lnTo>
                    <a:lnTo>
                      <a:pt x="38" y="109"/>
                    </a:lnTo>
                    <a:lnTo>
                      <a:pt x="22" y="101"/>
                    </a:lnTo>
                    <a:lnTo>
                      <a:pt x="10" y="89"/>
                    </a:lnTo>
                    <a:lnTo>
                      <a:pt x="2" y="73"/>
                    </a:lnTo>
                    <a:lnTo>
                      <a:pt x="0" y="56"/>
                    </a:lnTo>
                    <a:lnTo>
                      <a:pt x="2" y="39"/>
                    </a:lnTo>
                    <a:lnTo>
                      <a:pt x="10" y="23"/>
                    </a:lnTo>
                    <a:lnTo>
                      <a:pt x="22" y="11"/>
                    </a:lnTo>
                    <a:lnTo>
                      <a:pt x="38" y="3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62"/>
              <p:cNvSpPr>
                <a:spLocks/>
              </p:cNvSpPr>
              <p:nvPr/>
            </p:nvSpPr>
            <p:spPr bwMode="auto">
              <a:xfrm>
                <a:off x="2898775" y="2967038"/>
                <a:ext cx="82550" cy="17462"/>
              </a:xfrm>
              <a:custGeom>
                <a:avLst/>
                <a:gdLst>
                  <a:gd name="T0" fmla="*/ 57 w 513"/>
                  <a:gd name="T1" fmla="*/ 0 h 113"/>
                  <a:gd name="T2" fmla="*/ 456 w 513"/>
                  <a:gd name="T3" fmla="*/ 0 h 113"/>
                  <a:gd name="T4" fmla="*/ 474 w 513"/>
                  <a:gd name="T5" fmla="*/ 3 h 113"/>
                  <a:gd name="T6" fmla="*/ 490 w 513"/>
                  <a:gd name="T7" fmla="*/ 11 h 113"/>
                  <a:gd name="T8" fmla="*/ 502 w 513"/>
                  <a:gd name="T9" fmla="*/ 24 h 113"/>
                  <a:gd name="T10" fmla="*/ 510 w 513"/>
                  <a:gd name="T11" fmla="*/ 39 h 113"/>
                  <a:gd name="T12" fmla="*/ 513 w 513"/>
                  <a:gd name="T13" fmla="*/ 57 h 113"/>
                  <a:gd name="T14" fmla="*/ 510 w 513"/>
                  <a:gd name="T15" fmla="*/ 74 h 113"/>
                  <a:gd name="T16" fmla="*/ 502 w 513"/>
                  <a:gd name="T17" fmla="*/ 90 h 113"/>
                  <a:gd name="T18" fmla="*/ 490 w 513"/>
                  <a:gd name="T19" fmla="*/ 102 h 113"/>
                  <a:gd name="T20" fmla="*/ 474 w 513"/>
                  <a:gd name="T21" fmla="*/ 110 h 113"/>
                  <a:gd name="T22" fmla="*/ 456 w 513"/>
                  <a:gd name="T23" fmla="*/ 113 h 113"/>
                  <a:gd name="T24" fmla="*/ 57 w 513"/>
                  <a:gd name="T25" fmla="*/ 113 h 113"/>
                  <a:gd name="T26" fmla="*/ 38 w 513"/>
                  <a:gd name="T27" fmla="*/ 110 h 113"/>
                  <a:gd name="T28" fmla="*/ 23 w 513"/>
                  <a:gd name="T29" fmla="*/ 102 h 113"/>
                  <a:gd name="T30" fmla="*/ 10 w 513"/>
                  <a:gd name="T31" fmla="*/ 90 h 113"/>
                  <a:gd name="T32" fmla="*/ 2 w 513"/>
                  <a:gd name="T33" fmla="*/ 74 h 113"/>
                  <a:gd name="T34" fmla="*/ 0 w 513"/>
                  <a:gd name="T35" fmla="*/ 57 h 113"/>
                  <a:gd name="T36" fmla="*/ 2 w 513"/>
                  <a:gd name="T37" fmla="*/ 39 h 113"/>
                  <a:gd name="T38" fmla="*/ 10 w 513"/>
                  <a:gd name="T39" fmla="*/ 24 h 113"/>
                  <a:gd name="T40" fmla="*/ 23 w 513"/>
                  <a:gd name="T41" fmla="*/ 11 h 113"/>
                  <a:gd name="T42" fmla="*/ 38 w 513"/>
                  <a:gd name="T43" fmla="*/ 3 h 113"/>
                  <a:gd name="T44" fmla="*/ 57 w 513"/>
                  <a:gd name="T4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3" h="113">
                    <a:moveTo>
                      <a:pt x="57" y="0"/>
                    </a:moveTo>
                    <a:lnTo>
                      <a:pt x="456" y="0"/>
                    </a:lnTo>
                    <a:lnTo>
                      <a:pt x="474" y="3"/>
                    </a:lnTo>
                    <a:lnTo>
                      <a:pt x="490" y="11"/>
                    </a:lnTo>
                    <a:lnTo>
                      <a:pt x="502" y="24"/>
                    </a:lnTo>
                    <a:lnTo>
                      <a:pt x="510" y="39"/>
                    </a:lnTo>
                    <a:lnTo>
                      <a:pt x="513" y="57"/>
                    </a:lnTo>
                    <a:lnTo>
                      <a:pt x="510" y="74"/>
                    </a:lnTo>
                    <a:lnTo>
                      <a:pt x="502" y="90"/>
                    </a:lnTo>
                    <a:lnTo>
                      <a:pt x="490" y="102"/>
                    </a:lnTo>
                    <a:lnTo>
                      <a:pt x="474" y="110"/>
                    </a:lnTo>
                    <a:lnTo>
                      <a:pt x="456" y="113"/>
                    </a:lnTo>
                    <a:lnTo>
                      <a:pt x="57" y="113"/>
                    </a:lnTo>
                    <a:lnTo>
                      <a:pt x="38" y="110"/>
                    </a:lnTo>
                    <a:lnTo>
                      <a:pt x="23" y="102"/>
                    </a:lnTo>
                    <a:lnTo>
                      <a:pt x="10" y="90"/>
                    </a:lnTo>
                    <a:lnTo>
                      <a:pt x="2" y="74"/>
                    </a:lnTo>
                    <a:lnTo>
                      <a:pt x="0" y="57"/>
                    </a:lnTo>
                    <a:lnTo>
                      <a:pt x="2" y="39"/>
                    </a:lnTo>
                    <a:lnTo>
                      <a:pt x="10" y="24"/>
                    </a:lnTo>
                    <a:lnTo>
                      <a:pt x="23" y="11"/>
                    </a:lnTo>
                    <a:lnTo>
                      <a:pt x="38" y="3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63"/>
              <p:cNvSpPr>
                <a:spLocks/>
              </p:cNvSpPr>
              <p:nvPr/>
            </p:nvSpPr>
            <p:spPr bwMode="auto">
              <a:xfrm>
                <a:off x="2717800" y="2903538"/>
                <a:ext cx="63500" cy="17462"/>
              </a:xfrm>
              <a:custGeom>
                <a:avLst/>
                <a:gdLst>
                  <a:gd name="T0" fmla="*/ 57 w 399"/>
                  <a:gd name="T1" fmla="*/ 0 h 113"/>
                  <a:gd name="T2" fmla="*/ 342 w 399"/>
                  <a:gd name="T3" fmla="*/ 0 h 113"/>
                  <a:gd name="T4" fmla="*/ 360 w 399"/>
                  <a:gd name="T5" fmla="*/ 3 h 113"/>
                  <a:gd name="T6" fmla="*/ 375 w 399"/>
                  <a:gd name="T7" fmla="*/ 11 h 113"/>
                  <a:gd name="T8" fmla="*/ 388 w 399"/>
                  <a:gd name="T9" fmla="*/ 22 h 113"/>
                  <a:gd name="T10" fmla="*/ 396 w 399"/>
                  <a:gd name="T11" fmla="*/ 39 h 113"/>
                  <a:gd name="T12" fmla="*/ 399 w 399"/>
                  <a:gd name="T13" fmla="*/ 56 h 113"/>
                  <a:gd name="T14" fmla="*/ 396 w 399"/>
                  <a:gd name="T15" fmla="*/ 73 h 113"/>
                  <a:gd name="T16" fmla="*/ 388 w 399"/>
                  <a:gd name="T17" fmla="*/ 89 h 113"/>
                  <a:gd name="T18" fmla="*/ 375 w 399"/>
                  <a:gd name="T19" fmla="*/ 101 h 113"/>
                  <a:gd name="T20" fmla="*/ 360 w 399"/>
                  <a:gd name="T21" fmla="*/ 109 h 113"/>
                  <a:gd name="T22" fmla="*/ 342 w 399"/>
                  <a:gd name="T23" fmla="*/ 113 h 113"/>
                  <a:gd name="T24" fmla="*/ 57 w 399"/>
                  <a:gd name="T25" fmla="*/ 113 h 113"/>
                  <a:gd name="T26" fmla="*/ 38 w 399"/>
                  <a:gd name="T27" fmla="*/ 109 h 113"/>
                  <a:gd name="T28" fmla="*/ 22 w 399"/>
                  <a:gd name="T29" fmla="*/ 101 h 113"/>
                  <a:gd name="T30" fmla="*/ 10 w 399"/>
                  <a:gd name="T31" fmla="*/ 89 h 113"/>
                  <a:gd name="T32" fmla="*/ 2 w 399"/>
                  <a:gd name="T33" fmla="*/ 73 h 113"/>
                  <a:gd name="T34" fmla="*/ 0 w 399"/>
                  <a:gd name="T35" fmla="*/ 56 h 113"/>
                  <a:gd name="T36" fmla="*/ 2 w 399"/>
                  <a:gd name="T37" fmla="*/ 39 h 113"/>
                  <a:gd name="T38" fmla="*/ 10 w 399"/>
                  <a:gd name="T39" fmla="*/ 22 h 113"/>
                  <a:gd name="T40" fmla="*/ 22 w 399"/>
                  <a:gd name="T41" fmla="*/ 11 h 113"/>
                  <a:gd name="T42" fmla="*/ 38 w 399"/>
                  <a:gd name="T43" fmla="*/ 3 h 113"/>
                  <a:gd name="T44" fmla="*/ 57 w 399"/>
                  <a:gd name="T4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9" h="113">
                    <a:moveTo>
                      <a:pt x="57" y="0"/>
                    </a:moveTo>
                    <a:lnTo>
                      <a:pt x="342" y="0"/>
                    </a:lnTo>
                    <a:lnTo>
                      <a:pt x="360" y="3"/>
                    </a:lnTo>
                    <a:lnTo>
                      <a:pt x="375" y="11"/>
                    </a:lnTo>
                    <a:lnTo>
                      <a:pt x="388" y="22"/>
                    </a:lnTo>
                    <a:lnTo>
                      <a:pt x="396" y="39"/>
                    </a:lnTo>
                    <a:lnTo>
                      <a:pt x="399" y="56"/>
                    </a:lnTo>
                    <a:lnTo>
                      <a:pt x="396" y="73"/>
                    </a:lnTo>
                    <a:lnTo>
                      <a:pt x="388" y="89"/>
                    </a:lnTo>
                    <a:lnTo>
                      <a:pt x="375" y="101"/>
                    </a:lnTo>
                    <a:lnTo>
                      <a:pt x="360" y="109"/>
                    </a:lnTo>
                    <a:lnTo>
                      <a:pt x="342" y="113"/>
                    </a:lnTo>
                    <a:lnTo>
                      <a:pt x="57" y="113"/>
                    </a:lnTo>
                    <a:lnTo>
                      <a:pt x="38" y="109"/>
                    </a:lnTo>
                    <a:lnTo>
                      <a:pt x="22" y="101"/>
                    </a:lnTo>
                    <a:lnTo>
                      <a:pt x="10" y="89"/>
                    </a:lnTo>
                    <a:lnTo>
                      <a:pt x="2" y="73"/>
                    </a:lnTo>
                    <a:lnTo>
                      <a:pt x="0" y="56"/>
                    </a:lnTo>
                    <a:lnTo>
                      <a:pt x="2" y="39"/>
                    </a:lnTo>
                    <a:lnTo>
                      <a:pt x="10" y="22"/>
                    </a:lnTo>
                    <a:lnTo>
                      <a:pt x="22" y="11"/>
                    </a:lnTo>
                    <a:lnTo>
                      <a:pt x="38" y="3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64"/>
              <p:cNvSpPr>
                <a:spLocks/>
              </p:cNvSpPr>
              <p:nvPr/>
            </p:nvSpPr>
            <p:spPr bwMode="auto">
              <a:xfrm>
                <a:off x="2854325" y="2903538"/>
                <a:ext cx="80962" cy="17462"/>
              </a:xfrm>
              <a:custGeom>
                <a:avLst/>
                <a:gdLst>
                  <a:gd name="T0" fmla="*/ 57 w 513"/>
                  <a:gd name="T1" fmla="*/ 0 h 113"/>
                  <a:gd name="T2" fmla="*/ 456 w 513"/>
                  <a:gd name="T3" fmla="*/ 0 h 113"/>
                  <a:gd name="T4" fmla="*/ 474 w 513"/>
                  <a:gd name="T5" fmla="*/ 3 h 113"/>
                  <a:gd name="T6" fmla="*/ 489 w 513"/>
                  <a:gd name="T7" fmla="*/ 11 h 113"/>
                  <a:gd name="T8" fmla="*/ 502 w 513"/>
                  <a:gd name="T9" fmla="*/ 22 h 113"/>
                  <a:gd name="T10" fmla="*/ 510 w 513"/>
                  <a:gd name="T11" fmla="*/ 39 h 113"/>
                  <a:gd name="T12" fmla="*/ 513 w 513"/>
                  <a:gd name="T13" fmla="*/ 56 h 113"/>
                  <a:gd name="T14" fmla="*/ 510 w 513"/>
                  <a:gd name="T15" fmla="*/ 73 h 113"/>
                  <a:gd name="T16" fmla="*/ 502 w 513"/>
                  <a:gd name="T17" fmla="*/ 89 h 113"/>
                  <a:gd name="T18" fmla="*/ 489 w 513"/>
                  <a:gd name="T19" fmla="*/ 101 h 113"/>
                  <a:gd name="T20" fmla="*/ 474 w 513"/>
                  <a:gd name="T21" fmla="*/ 109 h 113"/>
                  <a:gd name="T22" fmla="*/ 456 w 513"/>
                  <a:gd name="T23" fmla="*/ 113 h 113"/>
                  <a:gd name="T24" fmla="*/ 57 w 513"/>
                  <a:gd name="T25" fmla="*/ 113 h 113"/>
                  <a:gd name="T26" fmla="*/ 38 w 513"/>
                  <a:gd name="T27" fmla="*/ 109 h 113"/>
                  <a:gd name="T28" fmla="*/ 22 w 513"/>
                  <a:gd name="T29" fmla="*/ 101 h 113"/>
                  <a:gd name="T30" fmla="*/ 10 w 513"/>
                  <a:gd name="T31" fmla="*/ 89 h 113"/>
                  <a:gd name="T32" fmla="*/ 2 w 513"/>
                  <a:gd name="T33" fmla="*/ 73 h 113"/>
                  <a:gd name="T34" fmla="*/ 0 w 513"/>
                  <a:gd name="T35" fmla="*/ 56 h 113"/>
                  <a:gd name="T36" fmla="*/ 2 w 513"/>
                  <a:gd name="T37" fmla="*/ 39 h 113"/>
                  <a:gd name="T38" fmla="*/ 10 w 513"/>
                  <a:gd name="T39" fmla="*/ 22 h 113"/>
                  <a:gd name="T40" fmla="*/ 22 w 513"/>
                  <a:gd name="T41" fmla="*/ 11 h 113"/>
                  <a:gd name="T42" fmla="*/ 38 w 513"/>
                  <a:gd name="T43" fmla="*/ 3 h 113"/>
                  <a:gd name="T44" fmla="*/ 57 w 513"/>
                  <a:gd name="T4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3" h="113">
                    <a:moveTo>
                      <a:pt x="57" y="0"/>
                    </a:moveTo>
                    <a:lnTo>
                      <a:pt x="456" y="0"/>
                    </a:lnTo>
                    <a:lnTo>
                      <a:pt x="474" y="3"/>
                    </a:lnTo>
                    <a:lnTo>
                      <a:pt x="489" y="11"/>
                    </a:lnTo>
                    <a:lnTo>
                      <a:pt x="502" y="22"/>
                    </a:lnTo>
                    <a:lnTo>
                      <a:pt x="510" y="39"/>
                    </a:lnTo>
                    <a:lnTo>
                      <a:pt x="513" y="56"/>
                    </a:lnTo>
                    <a:lnTo>
                      <a:pt x="510" y="73"/>
                    </a:lnTo>
                    <a:lnTo>
                      <a:pt x="502" y="89"/>
                    </a:lnTo>
                    <a:lnTo>
                      <a:pt x="489" y="101"/>
                    </a:lnTo>
                    <a:lnTo>
                      <a:pt x="474" y="109"/>
                    </a:lnTo>
                    <a:lnTo>
                      <a:pt x="456" y="113"/>
                    </a:lnTo>
                    <a:lnTo>
                      <a:pt x="57" y="113"/>
                    </a:lnTo>
                    <a:lnTo>
                      <a:pt x="38" y="109"/>
                    </a:lnTo>
                    <a:lnTo>
                      <a:pt x="22" y="101"/>
                    </a:lnTo>
                    <a:lnTo>
                      <a:pt x="10" y="89"/>
                    </a:lnTo>
                    <a:lnTo>
                      <a:pt x="2" y="73"/>
                    </a:lnTo>
                    <a:lnTo>
                      <a:pt x="0" y="56"/>
                    </a:lnTo>
                    <a:lnTo>
                      <a:pt x="2" y="39"/>
                    </a:lnTo>
                    <a:lnTo>
                      <a:pt x="10" y="22"/>
                    </a:lnTo>
                    <a:lnTo>
                      <a:pt x="22" y="11"/>
                    </a:lnTo>
                    <a:lnTo>
                      <a:pt x="38" y="3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65"/>
              <p:cNvSpPr>
                <a:spLocks/>
              </p:cNvSpPr>
              <p:nvPr/>
            </p:nvSpPr>
            <p:spPr bwMode="auto">
              <a:xfrm>
                <a:off x="2808288" y="2903538"/>
                <a:ext cx="19050" cy="17462"/>
              </a:xfrm>
              <a:custGeom>
                <a:avLst/>
                <a:gdLst>
                  <a:gd name="T0" fmla="*/ 57 w 114"/>
                  <a:gd name="T1" fmla="*/ 0 h 112"/>
                  <a:gd name="T2" fmla="*/ 72 w 114"/>
                  <a:gd name="T3" fmla="*/ 1 h 112"/>
                  <a:gd name="T4" fmla="*/ 85 w 114"/>
                  <a:gd name="T5" fmla="*/ 7 h 112"/>
                  <a:gd name="T6" fmla="*/ 98 w 114"/>
                  <a:gd name="T7" fmla="*/ 15 h 112"/>
                  <a:gd name="T8" fmla="*/ 106 w 114"/>
                  <a:gd name="T9" fmla="*/ 26 h 112"/>
                  <a:gd name="T10" fmla="*/ 112 w 114"/>
                  <a:gd name="T11" fmla="*/ 41 h 112"/>
                  <a:gd name="T12" fmla="*/ 114 w 114"/>
                  <a:gd name="T13" fmla="*/ 55 h 112"/>
                  <a:gd name="T14" fmla="*/ 112 w 114"/>
                  <a:gd name="T15" fmla="*/ 69 h 112"/>
                  <a:gd name="T16" fmla="*/ 106 w 114"/>
                  <a:gd name="T17" fmla="*/ 83 h 112"/>
                  <a:gd name="T18" fmla="*/ 98 w 114"/>
                  <a:gd name="T19" fmla="*/ 95 h 112"/>
                  <a:gd name="T20" fmla="*/ 85 w 114"/>
                  <a:gd name="T21" fmla="*/ 104 h 112"/>
                  <a:gd name="T22" fmla="*/ 72 w 114"/>
                  <a:gd name="T23" fmla="*/ 109 h 112"/>
                  <a:gd name="T24" fmla="*/ 57 w 114"/>
                  <a:gd name="T25" fmla="*/ 112 h 112"/>
                  <a:gd name="T26" fmla="*/ 43 w 114"/>
                  <a:gd name="T27" fmla="*/ 109 h 112"/>
                  <a:gd name="T28" fmla="*/ 28 w 114"/>
                  <a:gd name="T29" fmla="*/ 104 h 112"/>
                  <a:gd name="T30" fmla="*/ 17 w 114"/>
                  <a:gd name="T31" fmla="*/ 95 h 112"/>
                  <a:gd name="T32" fmla="*/ 7 w 114"/>
                  <a:gd name="T33" fmla="*/ 83 h 112"/>
                  <a:gd name="T34" fmla="*/ 2 w 114"/>
                  <a:gd name="T35" fmla="*/ 69 h 112"/>
                  <a:gd name="T36" fmla="*/ 0 w 114"/>
                  <a:gd name="T37" fmla="*/ 55 h 112"/>
                  <a:gd name="T38" fmla="*/ 2 w 114"/>
                  <a:gd name="T39" fmla="*/ 41 h 112"/>
                  <a:gd name="T40" fmla="*/ 7 w 114"/>
                  <a:gd name="T41" fmla="*/ 26 h 112"/>
                  <a:gd name="T42" fmla="*/ 17 w 114"/>
                  <a:gd name="T43" fmla="*/ 15 h 112"/>
                  <a:gd name="T44" fmla="*/ 28 w 114"/>
                  <a:gd name="T45" fmla="*/ 7 h 112"/>
                  <a:gd name="T46" fmla="*/ 43 w 114"/>
                  <a:gd name="T47" fmla="*/ 1 h 112"/>
                  <a:gd name="T48" fmla="*/ 57 w 114"/>
                  <a:gd name="T4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4" h="112">
                    <a:moveTo>
                      <a:pt x="57" y="0"/>
                    </a:moveTo>
                    <a:lnTo>
                      <a:pt x="72" y="1"/>
                    </a:lnTo>
                    <a:lnTo>
                      <a:pt x="85" y="7"/>
                    </a:lnTo>
                    <a:lnTo>
                      <a:pt x="98" y="15"/>
                    </a:lnTo>
                    <a:lnTo>
                      <a:pt x="106" y="26"/>
                    </a:lnTo>
                    <a:lnTo>
                      <a:pt x="112" y="41"/>
                    </a:lnTo>
                    <a:lnTo>
                      <a:pt x="114" y="55"/>
                    </a:lnTo>
                    <a:lnTo>
                      <a:pt x="112" y="69"/>
                    </a:lnTo>
                    <a:lnTo>
                      <a:pt x="106" y="83"/>
                    </a:lnTo>
                    <a:lnTo>
                      <a:pt x="98" y="95"/>
                    </a:lnTo>
                    <a:lnTo>
                      <a:pt x="85" y="104"/>
                    </a:lnTo>
                    <a:lnTo>
                      <a:pt x="72" y="109"/>
                    </a:lnTo>
                    <a:lnTo>
                      <a:pt x="57" y="112"/>
                    </a:lnTo>
                    <a:lnTo>
                      <a:pt x="43" y="109"/>
                    </a:lnTo>
                    <a:lnTo>
                      <a:pt x="28" y="104"/>
                    </a:lnTo>
                    <a:lnTo>
                      <a:pt x="17" y="95"/>
                    </a:lnTo>
                    <a:lnTo>
                      <a:pt x="7" y="83"/>
                    </a:lnTo>
                    <a:lnTo>
                      <a:pt x="2" y="69"/>
                    </a:lnTo>
                    <a:lnTo>
                      <a:pt x="0" y="55"/>
                    </a:lnTo>
                    <a:lnTo>
                      <a:pt x="2" y="41"/>
                    </a:lnTo>
                    <a:lnTo>
                      <a:pt x="7" y="26"/>
                    </a:lnTo>
                    <a:lnTo>
                      <a:pt x="17" y="15"/>
                    </a:lnTo>
                    <a:lnTo>
                      <a:pt x="28" y="7"/>
                    </a:lnTo>
                    <a:lnTo>
                      <a:pt x="43" y="1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66"/>
              <p:cNvSpPr>
                <a:spLocks/>
              </p:cNvSpPr>
              <p:nvPr/>
            </p:nvSpPr>
            <p:spPr bwMode="auto">
              <a:xfrm>
                <a:off x="2763838" y="2967038"/>
                <a:ext cx="107950" cy="17462"/>
              </a:xfrm>
              <a:custGeom>
                <a:avLst/>
                <a:gdLst>
                  <a:gd name="T0" fmla="*/ 57 w 685"/>
                  <a:gd name="T1" fmla="*/ 0 h 113"/>
                  <a:gd name="T2" fmla="*/ 628 w 685"/>
                  <a:gd name="T3" fmla="*/ 0 h 113"/>
                  <a:gd name="T4" fmla="*/ 645 w 685"/>
                  <a:gd name="T5" fmla="*/ 3 h 113"/>
                  <a:gd name="T6" fmla="*/ 661 w 685"/>
                  <a:gd name="T7" fmla="*/ 11 h 113"/>
                  <a:gd name="T8" fmla="*/ 673 w 685"/>
                  <a:gd name="T9" fmla="*/ 24 h 113"/>
                  <a:gd name="T10" fmla="*/ 682 w 685"/>
                  <a:gd name="T11" fmla="*/ 39 h 113"/>
                  <a:gd name="T12" fmla="*/ 685 w 685"/>
                  <a:gd name="T13" fmla="*/ 57 h 113"/>
                  <a:gd name="T14" fmla="*/ 682 w 685"/>
                  <a:gd name="T15" fmla="*/ 74 h 113"/>
                  <a:gd name="T16" fmla="*/ 673 w 685"/>
                  <a:gd name="T17" fmla="*/ 90 h 113"/>
                  <a:gd name="T18" fmla="*/ 661 w 685"/>
                  <a:gd name="T19" fmla="*/ 102 h 113"/>
                  <a:gd name="T20" fmla="*/ 645 w 685"/>
                  <a:gd name="T21" fmla="*/ 110 h 113"/>
                  <a:gd name="T22" fmla="*/ 628 w 685"/>
                  <a:gd name="T23" fmla="*/ 113 h 113"/>
                  <a:gd name="T24" fmla="*/ 57 w 685"/>
                  <a:gd name="T25" fmla="*/ 113 h 113"/>
                  <a:gd name="T26" fmla="*/ 38 w 685"/>
                  <a:gd name="T27" fmla="*/ 110 h 113"/>
                  <a:gd name="T28" fmla="*/ 23 w 685"/>
                  <a:gd name="T29" fmla="*/ 102 h 113"/>
                  <a:gd name="T30" fmla="*/ 10 w 685"/>
                  <a:gd name="T31" fmla="*/ 90 h 113"/>
                  <a:gd name="T32" fmla="*/ 2 w 685"/>
                  <a:gd name="T33" fmla="*/ 74 h 113"/>
                  <a:gd name="T34" fmla="*/ 0 w 685"/>
                  <a:gd name="T35" fmla="*/ 57 h 113"/>
                  <a:gd name="T36" fmla="*/ 2 w 685"/>
                  <a:gd name="T37" fmla="*/ 39 h 113"/>
                  <a:gd name="T38" fmla="*/ 10 w 685"/>
                  <a:gd name="T39" fmla="*/ 24 h 113"/>
                  <a:gd name="T40" fmla="*/ 23 w 685"/>
                  <a:gd name="T41" fmla="*/ 11 h 113"/>
                  <a:gd name="T42" fmla="*/ 38 w 685"/>
                  <a:gd name="T43" fmla="*/ 3 h 113"/>
                  <a:gd name="T44" fmla="*/ 57 w 685"/>
                  <a:gd name="T4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85" h="113">
                    <a:moveTo>
                      <a:pt x="57" y="0"/>
                    </a:moveTo>
                    <a:lnTo>
                      <a:pt x="628" y="0"/>
                    </a:lnTo>
                    <a:lnTo>
                      <a:pt x="645" y="3"/>
                    </a:lnTo>
                    <a:lnTo>
                      <a:pt x="661" y="11"/>
                    </a:lnTo>
                    <a:lnTo>
                      <a:pt x="673" y="24"/>
                    </a:lnTo>
                    <a:lnTo>
                      <a:pt x="682" y="39"/>
                    </a:lnTo>
                    <a:lnTo>
                      <a:pt x="685" y="57"/>
                    </a:lnTo>
                    <a:lnTo>
                      <a:pt x="682" y="74"/>
                    </a:lnTo>
                    <a:lnTo>
                      <a:pt x="673" y="90"/>
                    </a:lnTo>
                    <a:lnTo>
                      <a:pt x="661" y="102"/>
                    </a:lnTo>
                    <a:lnTo>
                      <a:pt x="645" y="110"/>
                    </a:lnTo>
                    <a:lnTo>
                      <a:pt x="628" y="113"/>
                    </a:lnTo>
                    <a:lnTo>
                      <a:pt x="57" y="113"/>
                    </a:lnTo>
                    <a:lnTo>
                      <a:pt x="38" y="110"/>
                    </a:lnTo>
                    <a:lnTo>
                      <a:pt x="23" y="102"/>
                    </a:lnTo>
                    <a:lnTo>
                      <a:pt x="10" y="90"/>
                    </a:lnTo>
                    <a:lnTo>
                      <a:pt x="2" y="74"/>
                    </a:lnTo>
                    <a:lnTo>
                      <a:pt x="0" y="57"/>
                    </a:lnTo>
                    <a:lnTo>
                      <a:pt x="2" y="39"/>
                    </a:lnTo>
                    <a:lnTo>
                      <a:pt x="10" y="24"/>
                    </a:lnTo>
                    <a:lnTo>
                      <a:pt x="23" y="11"/>
                    </a:lnTo>
                    <a:lnTo>
                      <a:pt x="38" y="3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67"/>
              <p:cNvSpPr>
                <a:spLocks/>
              </p:cNvSpPr>
              <p:nvPr/>
            </p:nvSpPr>
            <p:spPr bwMode="auto">
              <a:xfrm>
                <a:off x="2717800" y="2967038"/>
                <a:ext cx="19050" cy="17462"/>
              </a:xfrm>
              <a:custGeom>
                <a:avLst/>
                <a:gdLst>
                  <a:gd name="T0" fmla="*/ 57 w 114"/>
                  <a:gd name="T1" fmla="*/ 0 h 112"/>
                  <a:gd name="T2" fmla="*/ 71 w 114"/>
                  <a:gd name="T3" fmla="*/ 1 h 112"/>
                  <a:gd name="T4" fmla="*/ 85 w 114"/>
                  <a:gd name="T5" fmla="*/ 6 h 112"/>
                  <a:gd name="T6" fmla="*/ 97 w 114"/>
                  <a:gd name="T7" fmla="*/ 15 h 112"/>
                  <a:gd name="T8" fmla="*/ 105 w 114"/>
                  <a:gd name="T9" fmla="*/ 27 h 112"/>
                  <a:gd name="T10" fmla="*/ 112 w 114"/>
                  <a:gd name="T11" fmla="*/ 41 h 112"/>
                  <a:gd name="T12" fmla="*/ 114 w 114"/>
                  <a:gd name="T13" fmla="*/ 56 h 112"/>
                  <a:gd name="T14" fmla="*/ 112 w 114"/>
                  <a:gd name="T15" fmla="*/ 70 h 112"/>
                  <a:gd name="T16" fmla="*/ 105 w 114"/>
                  <a:gd name="T17" fmla="*/ 83 h 112"/>
                  <a:gd name="T18" fmla="*/ 97 w 114"/>
                  <a:gd name="T19" fmla="*/ 96 h 112"/>
                  <a:gd name="T20" fmla="*/ 85 w 114"/>
                  <a:gd name="T21" fmla="*/ 105 h 112"/>
                  <a:gd name="T22" fmla="*/ 71 w 114"/>
                  <a:gd name="T23" fmla="*/ 110 h 112"/>
                  <a:gd name="T24" fmla="*/ 57 w 114"/>
                  <a:gd name="T25" fmla="*/ 112 h 112"/>
                  <a:gd name="T26" fmla="*/ 42 w 114"/>
                  <a:gd name="T27" fmla="*/ 110 h 112"/>
                  <a:gd name="T28" fmla="*/ 28 w 114"/>
                  <a:gd name="T29" fmla="*/ 105 h 112"/>
                  <a:gd name="T30" fmla="*/ 16 w 114"/>
                  <a:gd name="T31" fmla="*/ 96 h 112"/>
                  <a:gd name="T32" fmla="*/ 7 w 114"/>
                  <a:gd name="T33" fmla="*/ 83 h 112"/>
                  <a:gd name="T34" fmla="*/ 2 w 114"/>
                  <a:gd name="T35" fmla="*/ 70 h 112"/>
                  <a:gd name="T36" fmla="*/ 0 w 114"/>
                  <a:gd name="T37" fmla="*/ 56 h 112"/>
                  <a:gd name="T38" fmla="*/ 2 w 114"/>
                  <a:gd name="T39" fmla="*/ 41 h 112"/>
                  <a:gd name="T40" fmla="*/ 7 w 114"/>
                  <a:gd name="T41" fmla="*/ 27 h 112"/>
                  <a:gd name="T42" fmla="*/ 16 w 114"/>
                  <a:gd name="T43" fmla="*/ 15 h 112"/>
                  <a:gd name="T44" fmla="*/ 28 w 114"/>
                  <a:gd name="T45" fmla="*/ 6 h 112"/>
                  <a:gd name="T46" fmla="*/ 41 w 114"/>
                  <a:gd name="T47" fmla="*/ 1 h 112"/>
                  <a:gd name="T48" fmla="*/ 57 w 114"/>
                  <a:gd name="T4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4" h="112">
                    <a:moveTo>
                      <a:pt x="57" y="0"/>
                    </a:moveTo>
                    <a:lnTo>
                      <a:pt x="71" y="1"/>
                    </a:lnTo>
                    <a:lnTo>
                      <a:pt x="85" y="6"/>
                    </a:lnTo>
                    <a:lnTo>
                      <a:pt x="97" y="15"/>
                    </a:lnTo>
                    <a:lnTo>
                      <a:pt x="105" y="27"/>
                    </a:lnTo>
                    <a:lnTo>
                      <a:pt x="112" y="41"/>
                    </a:lnTo>
                    <a:lnTo>
                      <a:pt x="114" y="56"/>
                    </a:lnTo>
                    <a:lnTo>
                      <a:pt x="112" y="70"/>
                    </a:lnTo>
                    <a:lnTo>
                      <a:pt x="105" y="83"/>
                    </a:lnTo>
                    <a:lnTo>
                      <a:pt x="97" y="96"/>
                    </a:lnTo>
                    <a:lnTo>
                      <a:pt x="85" y="105"/>
                    </a:lnTo>
                    <a:lnTo>
                      <a:pt x="71" y="110"/>
                    </a:lnTo>
                    <a:lnTo>
                      <a:pt x="57" y="112"/>
                    </a:lnTo>
                    <a:lnTo>
                      <a:pt x="42" y="110"/>
                    </a:lnTo>
                    <a:lnTo>
                      <a:pt x="28" y="105"/>
                    </a:lnTo>
                    <a:lnTo>
                      <a:pt x="16" y="96"/>
                    </a:lnTo>
                    <a:lnTo>
                      <a:pt x="7" y="83"/>
                    </a:lnTo>
                    <a:lnTo>
                      <a:pt x="2" y="70"/>
                    </a:lnTo>
                    <a:lnTo>
                      <a:pt x="0" y="56"/>
                    </a:lnTo>
                    <a:lnTo>
                      <a:pt x="2" y="41"/>
                    </a:lnTo>
                    <a:lnTo>
                      <a:pt x="7" y="27"/>
                    </a:lnTo>
                    <a:lnTo>
                      <a:pt x="16" y="15"/>
                    </a:lnTo>
                    <a:lnTo>
                      <a:pt x="28" y="6"/>
                    </a:lnTo>
                    <a:lnTo>
                      <a:pt x="41" y="1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68"/>
              <p:cNvSpPr>
                <a:spLocks/>
              </p:cNvSpPr>
              <p:nvPr/>
            </p:nvSpPr>
            <p:spPr bwMode="auto">
              <a:xfrm>
                <a:off x="2898775" y="3092450"/>
                <a:ext cx="82550" cy="17462"/>
              </a:xfrm>
              <a:custGeom>
                <a:avLst/>
                <a:gdLst>
                  <a:gd name="T0" fmla="*/ 57 w 513"/>
                  <a:gd name="T1" fmla="*/ 0 h 113"/>
                  <a:gd name="T2" fmla="*/ 456 w 513"/>
                  <a:gd name="T3" fmla="*/ 0 h 113"/>
                  <a:gd name="T4" fmla="*/ 474 w 513"/>
                  <a:gd name="T5" fmla="*/ 3 h 113"/>
                  <a:gd name="T6" fmla="*/ 490 w 513"/>
                  <a:gd name="T7" fmla="*/ 11 h 113"/>
                  <a:gd name="T8" fmla="*/ 502 w 513"/>
                  <a:gd name="T9" fmla="*/ 24 h 113"/>
                  <a:gd name="T10" fmla="*/ 510 w 513"/>
                  <a:gd name="T11" fmla="*/ 39 h 113"/>
                  <a:gd name="T12" fmla="*/ 513 w 513"/>
                  <a:gd name="T13" fmla="*/ 57 h 113"/>
                  <a:gd name="T14" fmla="*/ 510 w 513"/>
                  <a:gd name="T15" fmla="*/ 74 h 113"/>
                  <a:gd name="T16" fmla="*/ 502 w 513"/>
                  <a:gd name="T17" fmla="*/ 89 h 113"/>
                  <a:gd name="T18" fmla="*/ 490 w 513"/>
                  <a:gd name="T19" fmla="*/ 102 h 113"/>
                  <a:gd name="T20" fmla="*/ 474 w 513"/>
                  <a:gd name="T21" fmla="*/ 110 h 113"/>
                  <a:gd name="T22" fmla="*/ 456 w 513"/>
                  <a:gd name="T23" fmla="*/ 113 h 113"/>
                  <a:gd name="T24" fmla="*/ 57 w 513"/>
                  <a:gd name="T25" fmla="*/ 113 h 113"/>
                  <a:gd name="T26" fmla="*/ 38 w 513"/>
                  <a:gd name="T27" fmla="*/ 110 h 113"/>
                  <a:gd name="T28" fmla="*/ 23 w 513"/>
                  <a:gd name="T29" fmla="*/ 102 h 113"/>
                  <a:gd name="T30" fmla="*/ 10 w 513"/>
                  <a:gd name="T31" fmla="*/ 89 h 113"/>
                  <a:gd name="T32" fmla="*/ 2 w 513"/>
                  <a:gd name="T33" fmla="*/ 74 h 113"/>
                  <a:gd name="T34" fmla="*/ 0 w 513"/>
                  <a:gd name="T35" fmla="*/ 57 h 113"/>
                  <a:gd name="T36" fmla="*/ 2 w 513"/>
                  <a:gd name="T37" fmla="*/ 39 h 113"/>
                  <a:gd name="T38" fmla="*/ 10 w 513"/>
                  <a:gd name="T39" fmla="*/ 24 h 113"/>
                  <a:gd name="T40" fmla="*/ 23 w 513"/>
                  <a:gd name="T41" fmla="*/ 11 h 113"/>
                  <a:gd name="T42" fmla="*/ 38 w 513"/>
                  <a:gd name="T43" fmla="*/ 3 h 113"/>
                  <a:gd name="T44" fmla="*/ 57 w 513"/>
                  <a:gd name="T4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3" h="113">
                    <a:moveTo>
                      <a:pt x="57" y="0"/>
                    </a:moveTo>
                    <a:lnTo>
                      <a:pt x="456" y="0"/>
                    </a:lnTo>
                    <a:lnTo>
                      <a:pt x="474" y="3"/>
                    </a:lnTo>
                    <a:lnTo>
                      <a:pt x="490" y="11"/>
                    </a:lnTo>
                    <a:lnTo>
                      <a:pt x="502" y="24"/>
                    </a:lnTo>
                    <a:lnTo>
                      <a:pt x="510" y="39"/>
                    </a:lnTo>
                    <a:lnTo>
                      <a:pt x="513" y="57"/>
                    </a:lnTo>
                    <a:lnTo>
                      <a:pt x="510" y="74"/>
                    </a:lnTo>
                    <a:lnTo>
                      <a:pt x="502" y="89"/>
                    </a:lnTo>
                    <a:lnTo>
                      <a:pt x="490" y="102"/>
                    </a:lnTo>
                    <a:lnTo>
                      <a:pt x="474" y="110"/>
                    </a:lnTo>
                    <a:lnTo>
                      <a:pt x="456" y="113"/>
                    </a:lnTo>
                    <a:lnTo>
                      <a:pt x="57" y="113"/>
                    </a:lnTo>
                    <a:lnTo>
                      <a:pt x="38" y="110"/>
                    </a:lnTo>
                    <a:lnTo>
                      <a:pt x="23" y="102"/>
                    </a:lnTo>
                    <a:lnTo>
                      <a:pt x="10" y="89"/>
                    </a:lnTo>
                    <a:lnTo>
                      <a:pt x="2" y="74"/>
                    </a:lnTo>
                    <a:lnTo>
                      <a:pt x="0" y="57"/>
                    </a:lnTo>
                    <a:lnTo>
                      <a:pt x="2" y="39"/>
                    </a:lnTo>
                    <a:lnTo>
                      <a:pt x="10" y="24"/>
                    </a:lnTo>
                    <a:lnTo>
                      <a:pt x="23" y="11"/>
                    </a:lnTo>
                    <a:lnTo>
                      <a:pt x="38" y="3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69"/>
              <p:cNvSpPr>
                <a:spLocks/>
              </p:cNvSpPr>
              <p:nvPr/>
            </p:nvSpPr>
            <p:spPr bwMode="auto">
              <a:xfrm>
                <a:off x="2763838" y="3092450"/>
                <a:ext cx="107950" cy="17462"/>
              </a:xfrm>
              <a:custGeom>
                <a:avLst/>
                <a:gdLst>
                  <a:gd name="T0" fmla="*/ 57 w 685"/>
                  <a:gd name="T1" fmla="*/ 0 h 113"/>
                  <a:gd name="T2" fmla="*/ 628 w 685"/>
                  <a:gd name="T3" fmla="*/ 0 h 113"/>
                  <a:gd name="T4" fmla="*/ 645 w 685"/>
                  <a:gd name="T5" fmla="*/ 3 h 113"/>
                  <a:gd name="T6" fmla="*/ 661 w 685"/>
                  <a:gd name="T7" fmla="*/ 11 h 113"/>
                  <a:gd name="T8" fmla="*/ 673 w 685"/>
                  <a:gd name="T9" fmla="*/ 24 h 113"/>
                  <a:gd name="T10" fmla="*/ 682 w 685"/>
                  <a:gd name="T11" fmla="*/ 39 h 113"/>
                  <a:gd name="T12" fmla="*/ 685 w 685"/>
                  <a:gd name="T13" fmla="*/ 57 h 113"/>
                  <a:gd name="T14" fmla="*/ 682 w 685"/>
                  <a:gd name="T15" fmla="*/ 74 h 113"/>
                  <a:gd name="T16" fmla="*/ 673 w 685"/>
                  <a:gd name="T17" fmla="*/ 89 h 113"/>
                  <a:gd name="T18" fmla="*/ 661 w 685"/>
                  <a:gd name="T19" fmla="*/ 102 h 113"/>
                  <a:gd name="T20" fmla="*/ 645 w 685"/>
                  <a:gd name="T21" fmla="*/ 110 h 113"/>
                  <a:gd name="T22" fmla="*/ 628 w 685"/>
                  <a:gd name="T23" fmla="*/ 113 h 113"/>
                  <a:gd name="T24" fmla="*/ 57 w 685"/>
                  <a:gd name="T25" fmla="*/ 113 h 113"/>
                  <a:gd name="T26" fmla="*/ 38 w 685"/>
                  <a:gd name="T27" fmla="*/ 110 h 113"/>
                  <a:gd name="T28" fmla="*/ 23 w 685"/>
                  <a:gd name="T29" fmla="*/ 102 h 113"/>
                  <a:gd name="T30" fmla="*/ 10 w 685"/>
                  <a:gd name="T31" fmla="*/ 89 h 113"/>
                  <a:gd name="T32" fmla="*/ 2 w 685"/>
                  <a:gd name="T33" fmla="*/ 74 h 113"/>
                  <a:gd name="T34" fmla="*/ 0 w 685"/>
                  <a:gd name="T35" fmla="*/ 57 h 113"/>
                  <a:gd name="T36" fmla="*/ 2 w 685"/>
                  <a:gd name="T37" fmla="*/ 39 h 113"/>
                  <a:gd name="T38" fmla="*/ 10 w 685"/>
                  <a:gd name="T39" fmla="*/ 24 h 113"/>
                  <a:gd name="T40" fmla="*/ 23 w 685"/>
                  <a:gd name="T41" fmla="*/ 11 h 113"/>
                  <a:gd name="T42" fmla="*/ 38 w 685"/>
                  <a:gd name="T43" fmla="*/ 3 h 113"/>
                  <a:gd name="T44" fmla="*/ 57 w 685"/>
                  <a:gd name="T4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85" h="113">
                    <a:moveTo>
                      <a:pt x="57" y="0"/>
                    </a:moveTo>
                    <a:lnTo>
                      <a:pt x="628" y="0"/>
                    </a:lnTo>
                    <a:lnTo>
                      <a:pt x="645" y="3"/>
                    </a:lnTo>
                    <a:lnTo>
                      <a:pt x="661" y="11"/>
                    </a:lnTo>
                    <a:lnTo>
                      <a:pt x="673" y="24"/>
                    </a:lnTo>
                    <a:lnTo>
                      <a:pt x="682" y="39"/>
                    </a:lnTo>
                    <a:lnTo>
                      <a:pt x="685" y="57"/>
                    </a:lnTo>
                    <a:lnTo>
                      <a:pt x="682" y="74"/>
                    </a:lnTo>
                    <a:lnTo>
                      <a:pt x="673" y="89"/>
                    </a:lnTo>
                    <a:lnTo>
                      <a:pt x="661" y="102"/>
                    </a:lnTo>
                    <a:lnTo>
                      <a:pt x="645" y="110"/>
                    </a:lnTo>
                    <a:lnTo>
                      <a:pt x="628" y="113"/>
                    </a:lnTo>
                    <a:lnTo>
                      <a:pt x="57" y="113"/>
                    </a:lnTo>
                    <a:lnTo>
                      <a:pt x="38" y="110"/>
                    </a:lnTo>
                    <a:lnTo>
                      <a:pt x="23" y="102"/>
                    </a:lnTo>
                    <a:lnTo>
                      <a:pt x="10" y="89"/>
                    </a:lnTo>
                    <a:lnTo>
                      <a:pt x="2" y="74"/>
                    </a:lnTo>
                    <a:lnTo>
                      <a:pt x="0" y="57"/>
                    </a:lnTo>
                    <a:lnTo>
                      <a:pt x="2" y="39"/>
                    </a:lnTo>
                    <a:lnTo>
                      <a:pt x="10" y="24"/>
                    </a:lnTo>
                    <a:lnTo>
                      <a:pt x="23" y="11"/>
                    </a:lnTo>
                    <a:lnTo>
                      <a:pt x="38" y="3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70"/>
              <p:cNvSpPr>
                <a:spLocks/>
              </p:cNvSpPr>
              <p:nvPr/>
            </p:nvSpPr>
            <p:spPr bwMode="auto">
              <a:xfrm>
                <a:off x="2717800" y="3092450"/>
                <a:ext cx="19050" cy="17462"/>
              </a:xfrm>
              <a:custGeom>
                <a:avLst/>
                <a:gdLst>
                  <a:gd name="T0" fmla="*/ 57 w 114"/>
                  <a:gd name="T1" fmla="*/ 0 h 112"/>
                  <a:gd name="T2" fmla="*/ 71 w 114"/>
                  <a:gd name="T3" fmla="*/ 2 h 112"/>
                  <a:gd name="T4" fmla="*/ 85 w 114"/>
                  <a:gd name="T5" fmla="*/ 7 h 112"/>
                  <a:gd name="T6" fmla="*/ 97 w 114"/>
                  <a:gd name="T7" fmla="*/ 16 h 112"/>
                  <a:gd name="T8" fmla="*/ 105 w 114"/>
                  <a:gd name="T9" fmla="*/ 27 h 112"/>
                  <a:gd name="T10" fmla="*/ 112 w 114"/>
                  <a:gd name="T11" fmla="*/ 40 h 112"/>
                  <a:gd name="T12" fmla="*/ 114 w 114"/>
                  <a:gd name="T13" fmla="*/ 56 h 112"/>
                  <a:gd name="T14" fmla="*/ 112 w 114"/>
                  <a:gd name="T15" fmla="*/ 70 h 112"/>
                  <a:gd name="T16" fmla="*/ 105 w 114"/>
                  <a:gd name="T17" fmla="*/ 83 h 112"/>
                  <a:gd name="T18" fmla="*/ 97 w 114"/>
                  <a:gd name="T19" fmla="*/ 96 h 112"/>
                  <a:gd name="T20" fmla="*/ 85 w 114"/>
                  <a:gd name="T21" fmla="*/ 105 h 112"/>
                  <a:gd name="T22" fmla="*/ 71 w 114"/>
                  <a:gd name="T23" fmla="*/ 110 h 112"/>
                  <a:gd name="T24" fmla="*/ 57 w 114"/>
                  <a:gd name="T25" fmla="*/ 112 h 112"/>
                  <a:gd name="T26" fmla="*/ 42 w 114"/>
                  <a:gd name="T27" fmla="*/ 110 h 112"/>
                  <a:gd name="T28" fmla="*/ 28 w 114"/>
                  <a:gd name="T29" fmla="*/ 105 h 112"/>
                  <a:gd name="T30" fmla="*/ 16 w 114"/>
                  <a:gd name="T31" fmla="*/ 96 h 112"/>
                  <a:gd name="T32" fmla="*/ 7 w 114"/>
                  <a:gd name="T33" fmla="*/ 83 h 112"/>
                  <a:gd name="T34" fmla="*/ 2 w 114"/>
                  <a:gd name="T35" fmla="*/ 70 h 112"/>
                  <a:gd name="T36" fmla="*/ 0 w 114"/>
                  <a:gd name="T37" fmla="*/ 56 h 112"/>
                  <a:gd name="T38" fmla="*/ 2 w 114"/>
                  <a:gd name="T39" fmla="*/ 40 h 112"/>
                  <a:gd name="T40" fmla="*/ 7 w 114"/>
                  <a:gd name="T41" fmla="*/ 27 h 112"/>
                  <a:gd name="T42" fmla="*/ 16 w 114"/>
                  <a:gd name="T43" fmla="*/ 15 h 112"/>
                  <a:gd name="T44" fmla="*/ 28 w 114"/>
                  <a:gd name="T45" fmla="*/ 7 h 112"/>
                  <a:gd name="T46" fmla="*/ 42 w 114"/>
                  <a:gd name="T47" fmla="*/ 1 h 112"/>
                  <a:gd name="T48" fmla="*/ 57 w 114"/>
                  <a:gd name="T4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4" h="112">
                    <a:moveTo>
                      <a:pt x="57" y="0"/>
                    </a:moveTo>
                    <a:lnTo>
                      <a:pt x="71" y="2"/>
                    </a:lnTo>
                    <a:lnTo>
                      <a:pt x="85" y="7"/>
                    </a:lnTo>
                    <a:lnTo>
                      <a:pt x="97" y="16"/>
                    </a:lnTo>
                    <a:lnTo>
                      <a:pt x="105" y="27"/>
                    </a:lnTo>
                    <a:lnTo>
                      <a:pt x="112" y="40"/>
                    </a:lnTo>
                    <a:lnTo>
                      <a:pt x="114" y="56"/>
                    </a:lnTo>
                    <a:lnTo>
                      <a:pt x="112" y="70"/>
                    </a:lnTo>
                    <a:lnTo>
                      <a:pt x="105" y="83"/>
                    </a:lnTo>
                    <a:lnTo>
                      <a:pt x="97" y="96"/>
                    </a:lnTo>
                    <a:lnTo>
                      <a:pt x="85" y="105"/>
                    </a:lnTo>
                    <a:lnTo>
                      <a:pt x="71" y="110"/>
                    </a:lnTo>
                    <a:lnTo>
                      <a:pt x="57" y="112"/>
                    </a:lnTo>
                    <a:lnTo>
                      <a:pt x="42" y="110"/>
                    </a:lnTo>
                    <a:lnTo>
                      <a:pt x="28" y="105"/>
                    </a:lnTo>
                    <a:lnTo>
                      <a:pt x="16" y="96"/>
                    </a:lnTo>
                    <a:lnTo>
                      <a:pt x="7" y="83"/>
                    </a:lnTo>
                    <a:lnTo>
                      <a:pt x="2" y="70"/>
                    </a:lnTo>
                    <a:lnTo>
                      <a:pt x="0" y="56"/>
                    </a:lnTo>
                    <a:lnTo>
                      <a:pt x="2" y="40"/>
                    </a:lnTo>
                    <a:lnTo>
                      <a:pt x="7" y="27"/>
                    </a:lnTo>
                    <a:lnTo>
                      <a:pt x="16" y="15"/>
                    </a:lnTo>
                    <a:lnTo>
                      <a:pt x="28" y="7"/>
                    </a:lnTo>
                    <a:lnTo>
                      <a:pt x="42" y="1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71"/>
              <p:cNvSpPr>
                <a:spLocks/>
              </p:cNvSpPr>
              <p:nvPr/>
            </p:nvSpPr>
            <p:spPr bwMode="auto">
              <a:xfrm>
                <a:off x="2962275" y="2903538"/>
                <a:ext cx="19050" cy="17462"/>
              </a:xfrm>
              <a:custGeom>
                <a:avLst/>
                <a:gdLst>
                  <a:gd name="T0" fmla="*/ 57 w 114"/>
                  <a:gd name="T1" fmla="*/ 0 h 112"/>
                  <a:gd name="T2" fmla="*/ 72 w 114"/>
                  <a:gd name="T3" fmla="*/ 1 h 112"/>
                  <a:gd name="T4" fmla="*/ 85 w 114"/>
                  <a:gd name="T5" fmla="*/ 7 h 112"/>
                  <a:gd name="T6" fmla="*/ 98 w 114"/>
                  <a:gd name="T7" fmla="*/ 15 h 112"/>
                  <a:gd name="T8" fmla="*/ 107 w 114"/>
                  <a:gd name="T9" fmla="*/ 26 h 112"/>
                  <a:gd name="T10" fmla="*/ 112 w 114"/>
                  <a:gd name="T11" fmla="*/ 41 h 112"/>
                  <a:gd name="T12" fmla="*/ 114 w 114"/>
                  <a:gd name="T13" fmla="*/ 55 h 112"/>
                  <a:gd name="T14" fmla="*/ 112 w 114"/>
                  <a:gd name="T15" fmla="*/ 69 h 112"/>
                  <a:gd name="T16" fmla="*/ 107 w 114"/>
                  <a:gd name="T17" fmla="*/ 83 h 112"/>
                  <a:gd name="T18" fmla="*/ 98 w 114"/>
                  <a:gd name="T19" fmla="*/ 95 h 112"/>
                  <a:gd name="T20" fmla="*/ 85 w 114"/>
                  <a:gd name="T21" fmla="*/ 104 h 112"/>
                  <a:gd name="T22" fmla="*/ 72 w 114"/>
                  <a:gd name="T23" fmla="*/ 109 h 112"/>
                  <a:gd name="T24" fmla="*/ 57 w 114"/>
                  <a:gd name="T25" fmla="*/ 112 h 112"/>
                  <a:gd name="T26" fmla="*/ 43 w 114"/>
                  <a:gd name="T27" fmla="*/ 109 h 112"/>
                  <a:gd name="T28" fmla="*/ 28 w 114"/>
                  <a:gd name="T29" fmla="*/ 104 h 112"/>
                  <a:gd name="T30" fmla="*/ 17 w 114"/>
                  <a:gd name="T31" fmla="*/ 95 h 112"/>
                  <a:gd name="T32" fmla="*/ 8 w 114"/>
                  <a:gd name="T33" fmla="*/ 83 h 112"/>
                  <a:gd name="T34" fmla="*/ 2 w 114"/>
                  <a:gd name="T35" fmla="*/ 69 h 112"/>
                  <a:gd name="T36" fmla="*/ 0 w 114"/>
                  <a:gd name="T37" fmla="*/ 55 h 112"/>
                  <a:gd name="T38" fmla="*/ 2 w 114"/>
                  <a:gd name="T39" fmla="*/ 41 h 112"/>
                  <a:gd name="T40" fmla="*/ 8 w 114"/>
                  <a:gd name="T41" fmla="*/ 26 h 112"/>
                  <a:gd name="T42" fmla="*/ 17 w 114"/>
                  <a:gd name="T43" fmla="*/ 15 h 112"/>
                  <a:gd name="T44" fmla="*/ 28 w 114"/>
                  <a:gd name="T45" fmla="*/ 7 h 112"/>
                  <a:gd name="T46" fmla="*/ 43 w 114"/>
                  <a:gd name="T47" fmla="*/ 1 h 112"/>
                  <a:gd name="T48" fmla="*/ 57 w 114"/>
                  <a:gd name="T4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4" h="112">
                    <a:moveTo>
                      <a:pt x="57" y="0"/>
                    </a:moveTo>
                    <a:lnTo>
                      <a:pt x="72" y="1"/>
                    </a:lnTo>
                    <a:lnTo>
                      <a:pt x="85" y="7"/>
                    </a:lnTo>
                    <a:lnTo>
                      <a:pt x="98" y="15"/>
                    </a:lnTo>
                    <a:lnTo>
                      <a:pt x="107" y="26"/>
                    </a:lnTo>
                    <a:lnTo>
                      <a:pt x="112" y="41"/>
                    </a:lnTo>
                    <a:lnTo>
                      <a:pt x="114" y="55"/>
                    </a:lnTo>
                    <a:lnTo>
                      <a:pt x="112" y="69"/>
                    </a:lnTo>
                    <a:lnTo>
                      <a:pt x="107" y="83"/>
                    </a:lnTo>
                    <a:lnTo>
                      <a:pt x="98" y="95"/>
                    </a:lnTo>
                    <a:lnTo>
                      <a:pt x="85" y="104"/>
                    </a:lnTo>
                    <a:lnTo>
                      <a:pt x="72" y="109"/>
                    </a:lnTo>
                    <a:lnTo>
                      <a:pt x="57" y="112"/>
                    </a:lnTo>
                    <a:lnTo>
                      <a:pt x="43" y="109"/>
                    </a:lnTo>
                    <a:lnTo>
                      <a:pt x="28" y="104"/>
                    </a:lnTo>
                    <a:lnTo>
                      <a:pt x="17" y="95"/>
                    </a:lnTo>
                    <a:lnTo>
                      <a:pt x="8" y="83"/>
                    </a:lnTo>
                    <a:lnTo>
                      <a:pt x="2" y="69"/>
                    </a:lnTo>
                    <a:lnTo>
                      <a:pt x="0" y="55"/>
                    </a:lnTo>
                    <a:lnTo>
                      <a:pt x="2" y="41"/>
                    </a:lnTo>
                    <a:lnTo>
                      <a:pt x="8" y="26"/>
                    </a:lnTo>
                    <a:lnTo>
                      <a:pt x="17" y="15"/>
                    </a:lnTo>
                    <a:lnTo>
                      <a:pt x="28" y="7"/>
                    </a:lnTo>
                    <a:lnTo>
                      <a:pt x="43" y="1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72"/>
              <p:cNvSpPr>
                <a:spLocks/>
              </p:cNvSpPr>
              <p:nvPr/>
            </p:nvSpPr>
            <p:spPr bwMode="auto">
              <a:xfrm>
                <a:off x="2917825" y="3028950"/>
                <a:ext cx="17462" cy="17462"/>
              </a:xfrm>
              <a:custGeom>
                <a:avLst/>
                <a:gdLst>
                  <a:gd name="T0" fmla="*/ 57 w 114"/>
                  <a:gd name="T1" fmla="*/ 0 h 112"/>
                  <a:gd name="T2" fmla="*/ 72 w 114"/>
                  <a:gd name="T3" fmla="*/ 1 h 112"/>
                  <a:gd name="T4" fmla="*/ 85 w 114"/>
                  <a:gd name="T5" fmla="*/ 6 h 112"/>
                  <a:gd name="T6" fmla="*/ 97 w 114"/>
                  <a:gd name="T7" fmla="*/ 15 h 112"/>
                  <a:gd name="T8" fmla="*/ 106 w 114"/>
                  <a:gd name="T9" fmla="*/ 27 h 112"/>
                  <a:gd name="T10" fmla="*/ 112 w 114"/>
                  <a:gd name="T11" fmla="*/ 41 h 112"/>
                  <a:gd name="T12" fmla="*/ 114 w 114"/>
                  <a:gd name="T13" fmla="*/ 55 h 112"/>
                  <a:gd name="T14" fmla="*/ 112 w 114"/>
                  <a:gd name="T15" fmla="*/ 69 h 112"/>
                  <a:gd name="T16" fmla="*/ 106 w 114"/>
                  <a:gd name="T17" fmla="*/ 83 h 112"/>
                  <a:gd name="T18" fmla="*/ 97 w 114"/>
                  <a:gd name="T19" fmla="*/ 95 h 112"/>
                  <a:gd name="T20" fmla="*/ 85 w 114"/>
                  <a:gd name="T21" fmla="*/ 104 h 112"/>
                  <a:gd name="T22" fmla="*/ 72 w 114"/>
                  <a:gd name="T23" fmla="*/ 109 h 112"/>
                  <a:gd name="T24" fmla="*/ 57 w 114"/>
                  <a:gd name="T25" fmla="*/ 112 h 112"/>
                  <a:gd name="T26" fmla="*/ 41 w 114"/>
                  <a:gd name="T27" fmla="*/ 109 h 112"/>
                  <a:gd name="T28" fmla="*/ 28 w 114"/>
                  <a:gd name="T29" fmla="*/ 104 h 112"/>
                  <a:gd name="T30" fmla="*/ 17 w 114"/>
                  <a:gd name="T31" fmla="*/ 95 h 112"/>
                  <a:gd name="T32" fmla="*/ 7 w 114"/>
                  <a:gd name="T33" fmla="*/ 83 h 112"/>
                  <a:gd name="T34" fmla="*/ 2 w 114"/>
                  <a:gd name="T35" fmla="*/ 69 h 112"/>
                  <a:gd name="T36" fmla="*/ 0 w 114"/>
                  <a:gd name="T37" fmla="*/ 55 h 112"/>
                  <a:gd name="T38" fmla="*/ 2 w 114"/>
                  <a:gd name="T39" fmla="*/ 41 h 112"/>
                  <a:gd name="T40" fmla="*/ 7 w 114"/>
                  <a:gd name="T41" fmla="*/ 27 h 112"/>
                  <a:gd name="T42" fmla="*/ 17 w 114"/>
                  <a:gd name="T43" fmla="*/ 15 h 112"/>
                  <a:gd name="T44" fmla="*/ 28 w 114"/>
                  <a:gd name="T45" fmla="*/ 6 h 112"/>
                  <a:gd name="T46" fmla="*/ 41 w 114"/>
                  <a:gd name="T47" fmla="*/ 1 h 112"/>
                  <a:gd name="T48" fmla="*/ 57 w 114"/>
                  <a:gd name="T4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4" h="112">
                    <a:moveTo>
                      <a:pt x="57" y="0"/>
                    </a:moveTo>
                    <a:lnTo>
                      <a:pt x="72" y="1"/>
                    </a:lnTo>
                    <a:lnTo>
                      <a:pt x="85" y="6"/>
                    </a:lnTo>
                    <a:lnTo>
                      <a:pt x="97" y="15"/>
                    </a:lnTo>
                    <a:lnTo>
                      <a:pt x="106" y="27"/>
                    </a:lnTo>
                    <a:lnTo>
                      <a:pt x="112" y="41"/>
                    </a:lnTo>
                    <a:lnTo>
                      <a:pt x="114" y="55"/>
                    </a:lnTo>
                    <a:lnTo>
                      <a:pt x="112" y="69"/>
                    </a:lnTo>
                    <a:lnTo>
                      <a:pt x="106" y="83"/>
                    </a:lnTo>
                    <a:lnTo>
                      <a:pt x="97" y="95"/>
                    </a:lnTo>
                    <a:lnTo>
                      <a:pt x="85" y="104"/>
                    </a:lnTo>
                    <a:lnTo>
                      <a:pt x="72" y="109"/>
                    </a:lnTo>
                    <a:lnTo>
                      <a:pt x="57" y="112"/>
                    </a:lnTo>
                    <a:lnTo>
                      <a:pt x="41" y="109"/>
                    </a:lnTo>
                    <a:lnTo>
                      <a:pt x="28" y="104"/>
                    </a:lnTo>
                    <a:lnTo>
                      <a:pt x="17" y="95"/>
                    </a:lnTo>
                    <a:lnTo>
                      <a:pt x="7" y="83"/>
                    </a:lnTo>
                    <a:lnTo>
                      <a:pt x="2" y="69"/>
                    </a:lnTo>
                    <a:lnTo>
                      <a:pt x="0" y="55"/>
                    </a:lnTo>
                    <a:lnTo>
                      <a:pt x="2" y="41"/>
                    </a:lnTo>
                    <a:lnTo>
                      <a:pt x="7" y="27"/>
                    </a:lnTo>
                    <a:lnTo>
                      <a:pt x="17" y="15"/>
                    </a:lnTo>
                    <a:lnTo>
                      <a:pt x="28" y="6"/>
                    </a:lnTo>
                    <a:lnTo>
                      <a:pt x="41" y="1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73"/>
              <p:cNvSpPr>
                <a:spLocks/>
              </p:cNvSpPr>
              <p:nvPr/>
            </p:nvSpPr>
            <p:spPr bwMode="auto">
              <a:xfrm>
                <a:off x="2962275" y="3028950"/>
                <a:ext cx="19050" cy="17462"/>
              </a:xfrm>
              <a:custGeom>
                <a:avLst/>
                <a:gdLst>
                  <a:gd name="T0" fmla="*/ 57 w 114"/>
                  <a:gd name="T1" fmla="*/ 0 h 112"/>
                  <a:gd name="T2" fmla="*/ 72 w 114"/>
                  <a:gd name="T3" fmla="*/ 1 h 112"/>
                  <a:gd name="T4" fmla="*/ 85 w 114"/>
                  <a:gd name="T5" fmla="*/ 6 h 112"/>
                  <a:gd name="T6" fmla="*/ 98 w 114"/>
                  <a:gd name="T7" fmla="*/ 15 h 112"/>
                  <a:gd name="T8" fmla="*/ 106 w 114"/>
                  <a:gd name="T9" fmla="*/ 27 h 112"/>
                  <a:gd name="T10" fmla="*/ 112 w 114"/>
                  <a:gd name="T11" fmla="*/ 41 h 112"/>
                  <a:gd name="T12" fmla="*/ 114 w 114"/>
                  <a:gd name="T13" fmla="*/ 55 h 112"/>
                  <a:gd name="T14" fmla="*/ 112 w 114"/>
                  <a:gd name="T15" fmla="*/ 69 h 112"/>
                  <a:gd name="T16" fmla="*/ 106 w 114"/>
                  <a:gd name="T17" fmla="*/ 83 h 112"/>
                  <a:gd name="T18" fmla="*/ 98 w 114"/>
                  <a:gd name="T19" fmla="*/ 95 h 112"/>
                  <a:gd name="T20" fmla="*/ 85 w 114"/>
                  <a:gd name="T21" fmla="*/ 104 h 112"/>
                  <a:gd name="T22" fmla="*/ 72 w 114"/>
                  <a:gd name="T23" fmla="*/ 109 h 112"/>
                  <a:gd name="T24" fmla="*/ 57 w 114"/>
                  <a:gd name="T25" fmla="*/ 112 h 112"/>
                  <a:gd name="T26" fmla="*/ 42 w 114"/>
                  <a:gd name="T27" fmla="*/ 109 h 112"/>
                  <a:gd name="T28" fmla="*/ 28 w 114"/>
                  <a:gd name="T29" fmla="*/ 104 h 112"/>
                  <a:gd name="T30" fmla="*/ 17 w 114"/>
                  <a:gd name="T31" fmla="*/ 95 h 112"/>
                  <a:gd name="T32" fmla="*/ 8 w 114"/>
                  <a:gd name="T33" fmla="*/ 83 h 112"/>
                  <a:gd name="T34" fmla="*/ 2 w 114"/>
                  <a:gd name="T35" fmla="*/ 69 h 112"/>
                  <a:gd name="T36" fmla="*/ 0 w 114"/>
                  <a:gd name="T37" fmla="*/ 55 h 112"/>
                  <a:gd name="T38" fmla="*/ 2 w 114"/>
                  <a:gd name="T39" fmla="*/ 41 h 112"/>
                  <a:gd name="T40" fmla="*/ 8 w 114"/>
                  <a:gd name="T41" fmla="*/ 27 h 112"/>
                  <a:gd name="T42" fmla="*/ 17 w 114"/>
                  <a:gd name="T43" fmla="*/ 15 h 112"/>
                  <a:gd name="T44" fmla="*/ 28 w 114"/>
                  <a:gd name="T45" fmla="*/ 6 h 112"/>
                  <a:gd name="T46" fmla="*/ 42 w 114"/>
                  <a:gd name="T47" fmla="*/ 1 h 112"/>
                  <a:gd name="T48" fmla="*/ 57 w 114"/>
                  <a:gd name="T4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4" h="112">
                    <a:moveTo>
                      <a:pt x="57" y="0"/>
                    </a:moveTo>
                    <a:lnTo>
                      <a:pt x="72" y="1"/>
                    </a:lnTo>
                    <a:lnTo>
                      <a:pt x="85" y="6"/>
                    </a:lnTo>
                    <a:lnTo>
                      <a:pt x="98" y="15"/>
                    </a:lnTo>
                    <a:lnTo>
                      <a:pt x="106" y="27"/>
                    </a:lnTo>
                    <a:lnTo>
                      <a:pt x="112" y="41"/>
                    </a:lnTo>
                    <a:lnTo>
                      <a:pt x="114" y="55"/>
                    </a:lnTo>
                    <a:lnTo>
                      <a:pt x="112" y="69"/>
                    </a:lnTo>
                    <a:lnTo>
                      <a:pt x="106" y="83"/>
                    </a:lnTo>
                    <a:lnTo>
                      <a:pt x="98" y="95"/>
                    </a:lnTo>
                    <a:lnTo>
                      <a:pt x="85" y="104"/>
                    </a:lnTo>
                    <a:lnTo>
                      <a:pt x="72" y="109"/>
                    </a:lnTo>
                    <a:lnTo>
                      <a:pt x="57" y="112"/>
                    </a:lnTo>
                    <a:lnTo>
                      <a:pt x="42" y="109"/>
                    </a:lnTo>
                    <a:lnTo>
                      <a:pt x="28" y="104"/>
                    </a:lnTo>
                    <a:lnTo>
                      <a:pt x="17" y="95"/>
                    </a:lnTo>
                    <a:lnTo>
                      <a:pt x="8" y="83"/>
                    </a:lnTo>
                    <a:lnTo>
                      <a:pt x="2" y="69"/>
                    </a:lnTo>
                    <a:lnTo>
                      <a:pt x="0" y="55"/>
                    </a:lnTo>
                    <a:lnTo>
                      <a:pt x="2" y="41"/>
                    </a:lnTo>
                    <a:lnTo>
                      <a:pt x="8" y="27"/>
                    </a:lnTo>
                    <a:lnTo>
                      <a:pt x="17" y="15"/>
                    </a:lnTo>
                    <a:lnTo>
                      <a:pt x="28" y="6"/>
                    </a:lnTo>
                    <a:lnTo>
                      <a:pt x="42" y="1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" name="Freeform 184"/>
            <p:cNvSpPr>
              <a:spLocks noEditPoints="1"/>
            </p:cNvSpPr>
            <p:nvPr/>
          </p:nvSpPr>
          <p:spPr bwMode="auto">
            <a:xfrm>
              <a:off x="7818622" y="4736111"/>
              <a:ext cx="496887" cy="493712"/>
            </a:xfrm>
            <a:custGeom>
              <a:avLst/>
              <a:gdLst>
                <a:gd name="T0" fmla="*/ 221 w 3447"/>
                <a:gd name="T1" fmla="*/ 3108 h 3414"/>
                <a:gd name="T2" fmla="*/ 282 w 3447"/>
                <a:gd name="T3" fmla="*/ 3091 h 3414"/>
                <a:gd name="T4" fmla="*/ 326 w 3447"/>
                <a:gd name="T5" fmla="*/ 3136 h 3414"/>
                <a:gd name="T6" fmla="*/ 310 w 3447"/>
                <a:gd name="T7" fmla="*/ 3196 h 3414"/>
                <a:gd name="T8" fmla="*/ 642 w 3447"/>
                <a:gd name="T9" fmla="*/ 2846 h 3414"/>
                <a:gd name="T10" fmla="*/ 632 w 3447"/>
                <a:gd name="T11" fmla="*/ 2847 h 3414"/>
                <a:gd name="T12" fmla="*/ 622 w 3447"/>
                <a:gd name="T13" fmla="*/ 2844 h 3414"/>
                <a:gd name="T14" fmla="*/ 600 w 3447"/>
                <a:gd name="T15" fmla="*/ 2835 h 3414"/>
                <a:gd name="T16" fmla="*/ 585 w 3447"/>
                <a:gd name="T17" fmla="*/ 2819 h 3414"/>
                <a:gd name="T18" fmla="*/ 575 w 3447"/>
                <a:gd name="T19" fmla="*/ 2797 h 3414"/>
                <a:gd name="T20" fmla="*/ 574 w 3447"/>
                <a:gd name="T21" fmla="*/ 2788 h 3414"/>
                <a:gd name="T22" fmla="*/ 574 w 3447"/>
                <a:gd name="T23" fmla="*/ 2778 h 3414"/>
                <a:gd name="T24" fmla="*/ 651 w 3447"/>
                <a:gd name="T25" fmla="*/ 2332 h 3414"/>
                <a:gd name="T26" fmla="*/ 2091 w 3447"/>
                <a:gd name="T27" fmla="*/ 932 h 3414"/>
                <a:gd name="T28" fmla="*/ 2146 w 3447"/>
                <a:gd name="T29" fmla="*/ 963 h 3414"/>
                <a:gd name="T30" fmla="*/ 2146 w 3447"/>
                <a:gd name="T31" fmla="*/ 1024 h 3414"/>
                <a:gd name="T32" fmla="*/ 1004 w 3447"/>
                <a:gd name="T33" fmla="*/ 2682 h 3414"/>
                <a:gd name="T34" fmla="*/ 2445 w 3447"/>
                <a:gd name="T35" fmla="*/ 1282 h 3414"/>
                <a:gd name="T36" fmla="*/ 2498 w 3447"/>
                <a:gd name="T37" fmla="*/ 1313 h 3414"/>
                <a:gd name="T38" fmla="*/ 2498 w 3447"/>
                <a:gd name="T39" fmla="*/ 1373 h 3414"/>
                <a:gd name="T40" fmla="*/ 2797 w 3447"/>
                <a:gd name="T41" fmla="*/ 1256 h 3414"/>
                <a:gd name="T42" fmla="*/ 2886 w 3447"/>
                <a:gd name="T43" fmla="*/ 1168 h 3414"/>
                <a:gd name="T44" fmla="*/ 2444 w 3447"/>
                <a:gd name="T45" fmla="*/ 381 h 3414"/>
                <a:gd name="T46" fmla="*/ 2892 w 3447"/>
                <a:gd name="T47" fmla="*/ 124 h 3414"/>
                <a:gd name="T48" fmla="*/ 2708 w 3447"/>
                <a:gd name="T49" fmla="*/ 162 h 3414"/>
                <a:gd name="T50" fmla="*/ 3262 w 3447"/>
                <a:gd name="T51" fmla="*/ 775 h 3414"/>
                <a:gd name="T52" fmla="*/ 3320 w 3447"/>
                <a:gd name="T53" fmla="*/ 597 h 3414"/>
                <a:gd name="T54" fmla="*/ 3297 w 3447"/>
                <a:gd name="T55" fmla="*/ 413 h 3414"/>
                <a:gd name="T56" fmla="*/ 3195 w 3447"/>
                <a:gd name="T57" fmla="*/ 250 h 3414"/>
                <a:gd name="T58" fmla="*/ 3031 w 3447"/>
                <a:gd name="T59" fmla="*/ 149 h 3414"/>
                <a:gd name="T60" fmla="*/ 2885 w 3447"/>
                <a:gd name="T61" fmla="*/ 0 h 3414"/>
                <a:gd name="T62" fmla="*/ 3097 w 3447"/>
                <a:gd name="T63" fmla="*/ 41 h 3414"/>
                <a:gd name="T64" fmla="*/ 3283 w 3447"/>
                <a:gd name="T65" fmla="*/ 163 h 3414"/>
                <a:gd name="T66" fmla="*/ 3406 w 3447"/>
                <a:gd name="T67" fmla="*/ 347 h 3414"/>
                <a:gd name="T68" fmla="*/ 3447 w 3447"/>
                <a:gd name="T69" fmla="*/ 557 h 3414"/>
                <a:gd name="T70" fmla="*/ 3406 w 3447"/>
                <a:gd name="T71" fmla="*/ 766 h 3414"/>
                <a:gd name="T72" fmla="*/ 3283 w 3447"/>
                <a:gd name="T73" fmla="*/ 950 h 3414"/>
                <a:gd name="T74" fmla="*/ 1028 w 3447"/>
                <a:gd name="T75" fmla="*/ 3181 h 3414"/>
                <a:gd name="T76" fmla="*/ 1011 w 3447"/>
                <a:gd name="T77" fmla="*/ 3192 h 3414"/>
                <a:gd name="T78" fmla="*/ 76 w 3447"/>
                <a:gd name="T79" fmla="*/ 3413 h 3414"/>
                <a:gd name="T80" fmla="*/ 38 w 3447"/>
                <a:gd name="T81" fmla="*/ 3410 h 3414"/>
                <a:gd name="T82" fmla="*/ 5 w 3447"/>
                <a:gd name="T83" fmla="*/ 3379 h 3414"/>
                <a:gd name="T84" fmla="*/ 0 w 3447"/>
                <a:gd name="T85" fmla="*/ 3352 h 3414"/>
                <a:gd name="T86" fmla="*/ 222 w 3447"/>
                <a:gd name="T87" fmla="*/ 2421 h 3414"/>
                <a:gd name="T88" fmla="*/ 228 w 3447"/>
                <a:gd name="T89" fmla="*/ 2407 h 3414"/>
                <a:gd name="T90" fmla="*/ 239 w 3447"/>
                <a:gd name="T91" fmla="*/ 2392 h 3414"/>
                <a:gd name="T92" fmla="*/ 2624 w 3447"/>
                <a:gd name="T93" fmla="*/ 64 h 3414"/>
                <a:gd name="T94" fmla="*/ 2832 w 3447"/>
                <a:gd name="T95" fmla="*/ 4 h 3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47" h="3414">
                  <a:moveTo>
                    <a:pt x="609" y="2462"/>
                  </a:moveTo>
                  <a:lnTo>
                    <a:pt x="333" y="2492"/>
                  </a:lnTo>
                  <a:lnTo>
                    <a:pt x="174" y="3155"/>
                  </a:lnTo>
                  <a:lnTo>
                    <a:pt x="221" y="3108"/>
                  </a:lnTo>
                  <a:lnTo>
                    <a:pt x="235" y="3098"/>
                  </a:lnTo>
                  <a:lnTo>
                    <a:pt x="249" y="3091"/>
                  </a:lnTo>
                  <a:lnTo>
                    <a:pt x="265" y="3090"/>
                  </a:lnTo>
                  <a:lnTo>
                    <a:pt x="282" y="3091"/>
                  </a:lnTo>
                  <a:lnTo>
                    <a:pt x="296" y="3098"/>
                  </a:lnTo>
                  <a:lnTo>
                    <a:pt x="310" y="3108"/>
                  </a:lnTo>
                  <a:lnTo>
                    <a:pt x="320" y="3122"/>
                  </a:lnTo>
                  <a:lnTo>
                    <a:pt x="326" y="3136"/>
                  </a:lnTo>
                  <a:lnTo>
                    <a:pt x="327" y="3152"/>
                  </a:lnTo>
                  <a:lnTo>
                    <a:pt x="326" y="3168"/>
                  </a:lnTo>
                  <a:lnTo>
                    <a:pt x="320" y="3182"/>
                  </a:lnTo>
                  <a:lnTo>
                    <a:pt x="310" y="3196"/>
                  </a:lnTo>
                  <a:lnTo>
                    <a:pt x="262" y="3242"/>
                  </a:lnTo>
                  <a:lnTo>
                    <a:pt x="932" y="3085"/>
                  </a:lnTo>
                  <a:lnTo>
                    <a:pt x="962" y="2811"/>
                  </a:lnTo>
                  <a:lnTo>
                    <a:pt x="642" y="2846"/>
                  </a:lnTo>
                  <a:lnTo>
                    <a:pt x="639" y="2847"/>
                  </a:lnTo>
                  <a:lnTo>
                    <a:pt x="636" y="2847"/>
                  </a:lnTo>
                  <a:lnTo>
                    <a:pt x="636" y="2847"/>
                  </a:lnTo>
                  <a:lnTo>
                    <a:pt x="632" y="2847"/>
                  </a:lnTo>
                  <a:lnTo>
                    <a:pt x="628" y="2846"/>
                  </a:lnTo>
                  <a:lnTo>
                    <a:pt x="626" y="2846"/>
                  </a:lnTo>
                  <a:lnTo>
                    <a:pt x="624" y="2845"/>
                  </a:lnTo>
                  <a:lnTo>
                    <a:pt x="622" y="2844"/>
                  </a:lnTo>
                  <a:lnTo>
                    <a:pt x="615" y="2843"/>
                  </a:lnTo>
                  <a:lnTo>
                    <a:pt x="609" y="2841"/>
                  </a:lnTo>
                  <a:lnTo>
                    <a:pt x="604" y="2837"/>
                  </a:lnTo>
                  <a:lnTo>
                    <a:pt x="600" y="2835"/>
                  </a:lnTo>
                  <a:lnTo>
                    <a:pt x="596" y="2831"/>
                  </a:lnTo>
                  <a:lnTo>
                    <a:pt x="590" y="2827"/>
                  </a:lnTo>
                  <a:lnTo>
                    <a:pt x="587" y="2823"/>
                  </a:lnTo>
                  <a:lnTo>
                    <a:pt x="585" y="2819"/>
                  </a:lnTo>
                  <a:lnTo>
                    <a:pt x="582" y="2814"/>
                  </a:lnTo>
                  <a:lnTo>
                    <a:pt x="578" y="2807"/>
                  </a:lnTo>
                  <a:lnTo>
                    <a:pt x="577" y="2803"/>
                  </a:lnTo>
                  <a:lnTo>
                    <a:pt x="575" y="2797"/>
                  </a:lnTo>
                  <a:lnTo>
                    <a:pt x="575" y="2795"/>
                  </a:lnTo>
                  <a:lnTo>
                    <a:pt x="574" y="2793"/>
                  </a:lnTo>
                  <a:lnTo>
                    <a:pt x="574" y="2791"/>
                  </a:lnTo>
                  <a:lnTo>
                    <a:pt x="574" y="2788"/>
                  </a:lnTo>
                  <a:lnTo>
                    <a:pt x="574" y="2785"/>
                  </a:lnTo>
                  <a:lnTo>
                    <a:pt x="574" y="2782"/>
                  </a:lnTo>
                  <a:lnTo>
                    <a:pt x="574" y="2780"/>
                  </a:lnTo>
                  <a:lnTo>
                    <a:pt x="574" y="2778"/>
                  </a:lnTo>
                  <a:lnTo>
                    <a:pt x="609" y="2462"/>
                  </a:lnTo>
                  <a:close/>
                  <a:moveTo>
                    <a:pt x="2180" y="644"/>
                  </a:moveTo>
                  <a:lnTo>
                    <a:pt x="452" y="2354"/>
                  </a:lnTo>
                  <a:lnTo>
                    <a:pt x="651" y="2332"/>
                  </a:lnTo>
                  <a:lnTo>
                    <a:pt x="2048" y="950"/>
                  </a:lnTo>
                  <a:lnTo>
                    <a:pt x="2061" y="940"/>
                  </a:lnTo>
                  <a:lnTo>
                    <a:pt x="2076" y="934"/>
                  </a:lnTo>
                  <a:lnTo>
                    <a:pt x="2091" y="932"/>
                  </a:lnTo>
                  <a:lnTo>
                    <a:pt x="2108" y="934"/>
                  </a:lnTo>
                  <a:lnTo>
                    <a:pt x="2122" y="940"/>
                  </a:lnTo>
                  <a:lnTo>
                    <a:pt x="2136" y="950"/>
                  </a:lnTo>
                  <a:lnTo>
                    <a:pt x="2146" y="963"/>
                  </a:lnTo>
                  <a:lnTo>
                    <a:pt x="2152" y="978"/>
                  </a:lnTo>
                  <a:lnTo>
                    <a:pt x="2153" y="993"/>
                  </a:lnTo>
                  <a:lnTo>
                    <a:pt x="2152" y="1009"/>
                  </a:lnTo>
                  <a:lnTo>
                    <a:pt x="2146" y="1024"/>
                  </a:lnTo>
                  <a:lnTo>
                    <a:pt x="2136" y="1037"/>
                  </a:lnTo>
                  <a:lnTo>
                    <a:pt x="739" y="2420"/>
                  </a:lnTo>
                  <a:lnTo>
                    <a:pt x="707" y="2715"/>
                  </a:lnTo>
                  <a:lnTo>
                    <a:pt x="1004" y="2682"/>
                  </a:lnTo>
                  <a:lnTo>
                    <a:pt x="2400" y="1299"/>
                  </a:lnTo>
                  <a:lnTo>
                    <a:pt x="2413" y="1289"/>
                  </a:lnTo>
                  <a:lnTo>
                    <a:pt x="2428" y="1284"/>
                  </a:lnTo>
                  <a:lnTo>
                    <a:pt x="2445" y="1282"/>
                  </a:lnTo>
                  <a:lnTo>
                    <a:pt x="2460" y="1284"/>
                  </a:lnTo>
                  <a:lnTo>
                    <a:pt x="2475" y="1289"/>
                  </a:lnTo>
                  <a:lnTo>
                    <a:pt x="2488" y="1299"/>
                  </a:lnTo>
                  <a:lnTo>
                    <a:pt x="2498" y="1313"/>
                  </a:lnTo>
                  <a:lnTo>
                    <a:pt x="2505" y="1328"/>
                  </a:lnTo>
                  <a:lnTo>
                    <a:pt x="2507" y="1343"/>
                  </a:lnTo>
                  <a:lnTo>
                    <a:pt x="2505" y="1359"/>
                  </a:lnTo>
                  <a:lnTo>
                    <a:pt x="2498" y="1373"/>
                  </a:lnTo>
                  <a:lnTo>
                    <a:pt x="2488" y="1387"/>
                  </a:lnTo>
                  <a:lnTo>
                    <a:pt x="1092" y="2769"/>
                  </a:lnTo>
                  <a:lnTo>
                    <a:pt x="1071" y="2967"/>
                  </a:lnTo>
                  <a:lnTo>
                    <a:pt x="2797" y="1256"/>
                  </a:lnTo>
                  <a:lnTo>
                    <a:pt x="2180" y="644"/>
                  </a:lnTo>
                  <a:close/>
                  <a:moveTo>
                    <a:pt x="2356" y="470"/>
                  </a:moveTo>
                  <a:lnTo>
                    <a:pt x="2268" y="557"/>
                  </a:lnTo>
                  <a:lnTo>
                    <a:pt x="2886" y="1168"/>
                  </a:lnTo>
                  <a:lnTo>
                    <a:pt x="2973" y="1081"/>
                  </a:lnTo>
                  <a:lnTo>
                    <a:pt x="2356" y="470"/>
                  </a:lnTo>
                  <a:close/>
                  <a:moveTo>
                    <a:pt x="2533" y="294"/>
                  </a:moveTo>
                  <a:lnTo>
                    <a:pt x="2444" y="381"/>
                  </a:lnTo>
                  <a:lnTo>
                    <a:pt x="3062" y="994"/>
                  </a:lnTo>
                  <a:lnTo>
                    <a:pt x="3150" y="906"/>
                  </a:lnTo>
                  <a:lnTo>
                    <a:pt x="2533" y="294"/>
                  </a:lnTo>
                  <a:close/>
                  <a:moveTo>
                    <a:pt x="2892" y="124"/>
                  </a:moveTo>
                  <a:lnTo>
                    <a:pt x="2845" y="126"/>
                  </a:lnTo>
                  <a:lnTo>
                    <a:pt x="2798" y="133"/>
                  </a:lnTo>
                  <a:lnTo>
                    <a:pt x="2752" y="145"/>
                  </a:lnTo>
                  <a:lnTo>
                    <a:pt x="2708" y="162"/>
                  </a:lnTo>
                  <a:lnTo>
                    <a:pt x="2665" y="183"/>
                  </a:lnTo>
                  <a:lnTo>
                    <a:pt x="2624" y="210"/>
                  </a:lnTo>
                  <a:lnTo>
                    <a:pt x="3235" y="815"/>
                  </a:lnTo>
                  <a:lnTo>
                    <a:pt x="3262" y="775"/>
                  </a:lnTo>
                  <a:lnTo>
                    <a:pt x="3284" y="732"/>
                  </a:lnTo>
                  <a:lnTo>
                    <a:pt x="3301" y="688"/>
                  </a:lnTo>
                  <a:lnTo>
                    <a:pt x="3313" y="643"/>
                  </a:lnTo>
                  <a:lnTo>
                    <a:pt x="3320" y="597"/>
                  </a:lnTo>
                  <a:lnTo>
                    <a:pt x="3322" y="550"/>
                  </a:lnTo>
                  <a:lnTo>
                    <a:pt x="3319" y="504"/>
                  </a:lnTo>
                  <a:lnTo>
                    <a:pt x="3310" y="458"/>
                  </a:lnTo>
                  <a:lnTo>
                    <a:pt x="3297" y="413"/>
                  </a:lnTo>
                  <a:lnTo>
                    <a:pt x="3280" y="370"/>
                  </a:lnTo>
                  <a:lnTo>
                    <a:pt x="3256" y="328"/>
                  </a:lnTo>
                  <a:lnTo>
                    <a:pt x="3227" y="288"/>
                  </a:lnTo>
                  <a:lnTo>
                    <a:pt x="3195" y="250"/>
                  </a:lnTo>
                  <a:lnTo>
                    <a:pt x="3157" y="218"/>
                  </a:lnTo>
                  <a:lnTo>
                    <a:pt x="3117" y="190"/>
                  </a:lnTo>
                  <a:lnTo>
                    <a:pt x="3075" y="166"/>
                  </a:lnTo>
                  <a:lnTo>
                    <a:pt x="3031" y="149"/>
                  </a:lnTo>
                  <a:lnTo>
                    <a:pt x="2985" y="136"/>
                  </a:lnTo>
                  <a:lnTo>
                    <a:pt x="2938" y="127"/>
                  </a:lnTo>
                  <a:lnTo>
                    <a:pt x="2892" y="124"/>
                  </a:lnTo>
                  <a:close/>
                  <a:moveTo>
                    <a:pt x="2885" y="0"/>
                  </a:moveTo>
                  <a:lnTo>
                    <a:pt x="2939" y="4"/>
                  </a:lnTo>
                  <a:lnTo>
                    <a:pt x="2993" y="11"/>
                  </a:lnTo>
                  <a:lnTo>
                    <a:pt x="3046" y="24"/>
                  </a:lnTo>
                  <a:lnTo>
                    <a:pt x="3097" y="41"/>
                  </a:lnTo>
                  <a:lnTo>
                    <a:pt x="3147" y="64"/>
                  </a:lnTo>
                  <a:lnTo>
                    <a:pt x="3195" y="92"/>
                  </a:lnTo>
                  <a:lnTo>
                    <a:pt x="3239" y="125"/>
                  </a:lnTo>
                  <a:lnTo>
                    <a:pt x="3283" y="163"/>
                  </a:lnTo>
                  <a:lnTo>
                    <a:pt x="3321" y="206"/>
                  </a:lnTo>
                  <a:lnTo>
                    <a:pt x="3355" y="250"/>
                  </a:lnTo>
                  <a:lnTo>
                    <a:pt x="3383" y="297"/>
                  </a:lnTo>
                  <a:lnTo>
                    <a:pt x="3406" y="347"/>
                  </a:lnTo>
                  <a:lnTo>
                    <a:pt x="3423" y="398"/>
                  </a:lnTo>
                  <a:lnTo>
                    <a:pt x="3436" y="450"/>
                  </a:lnTo>
                  <a:lnTo>
                    <a:pt x="3444" y="503"/>
                  </a:lnTo>
                  <a:lnTo>
                    <a:pt x="3447" y="557"/>
                  </a:lnTo>
                  <a:lnTo>
                    <a:pt x="3444" y="610"/>
                  </a:lnTo>
                  <a:lnTo>
                    <a:pt x="3436" y="662"/>
                  </a:lnTo>
                  <a:lnTo>
                    <a:pt x="3423" y="715"/>
                  </a:lnTo>
                  <a:lnTo>
                    <a:pt x="3406" y="766"/>
                  </a:lnTo>
                  <a:lnTo>
                    <a:pt x="3383" y="815"/>
                  </a:lnTo>
                  <a:lnTo>
                    <a:pt x="3355" y="863"/>
                  </a:lnTo>
                  <a:lnTo>
                    <a:pt x="3321" y="908"/>
                  </a:lnTo>
                  <a:lnTo>
                    <a:pt x="3283" y="950"/>
                  </a:lnTo>
                  <a:lnTo>
                    <a:pt x="1033" y="3178"/>
                  </a:lnTo>
                  <a:lnTo>
                    <a:pt x="1032" y="3179"/>
                  </a:lnTo>
                  <a:lnTo>
                    <a:pt x="1031" y="3180"/>
                  </a:lnTo>
                  <a:lnTo>
                    <a:pt x="1028" y="3181"/>
                  </a:lnTo>
                  <a:lnTo>
                    <a:pt x="1026" y="3183"/>
                  </a:lnTo>
                  <a:lnTo>
                    <a:pt x="1021" y="3187"/>
                  </a:lnTo>
                  <a:lnTo>
                    <a:pt x="1014" y="3190"/>
                  </a:lnTo>
                  <a:lnTo>
                    <a:pt x="1011" y="3192"/>
                  </a:lnTo>
                  <a:lnTo>
                    <a:pt x="1008" y="3193"/>
                  </a:lnTo>
                  <a:lnTo>
                    <a:pt x="1006" y="3194"/>
                  </a:lnTo>
                  <a:lnTo>
                    <a:pt x="1003" y="3195"/>
                  </a:lnTo>
                  <a:lnTo>
                    <a:pt x="76" y="3413"/>
                  </a:lnTo>
                  <a:lnTo>
                    <a:pt x="70" y="3414"/>
                  </a:lnTo>
                  <a:lnTo>
                    <a:pt x="62" y="3414"/>
                  </a:lnTo>
                  <a:lnTo>
                    <a:pt x="50" y="3413"/>
                  </a:lnTo>
                  <a:lnTo>
                    <a:pt x="38" y="3410"/>
                  </a:lnTo>
                  <a:lnTo>
                    <a:pt x="27" y="3405"/>
                  </a:lnTo>
                  <a:lnTo>
                    <a:pt x="18" y="3396"/>
                  </a:lnTo>
                  <a:lnTo>
                    <a:pt x="11" y="3387"/>
                  </a:lnTo>
                  <a:lnTo>
                    <a:pt x="5" y="3379"/>
                  </a:lnTo>
                  <a:lnTo>
                    <a:pt x="4" y="3373"/>
                  </a:lnTo>
                  <a:lnTo>
                    <a:pt x="1" y="3364"/>
                  </a:lnTo>
                  <a:lnTo>
                    <a:pt x="0" y="3353"/>
                  </a:lnTo>
                  <a:lnTo>
                    <a:pt x="0" y="3352"/>
                  </a:lnTo>
                  <a:lnTo>
                    <a:pt x="0" y="3351"/>
                  </a:lnTo>
                  <a:lnTo>
                    <a:pt x="0" y="3344"/>
                  </a:lnTo>
                  <a:lnTo>
                    <a:pt x="1" y="3339"/>
                  </a:lnTo>
                  <a:lnTo>
                    <a:pt x="222" y="2421"/>
                  </a:lnTo>
                  <a:lnTo>
                    <a:pt x="223" y="2420"/>
                  </a:lnTo>
                  <a:lnTo>
                    <a:pt x="224" y="2416"/>
                  </a:lnTo>
                  <a:lnTo>
                    <a:pt x="225" y="2414"/>
                  </a:lnTo>
                  <a:lnTo>
                    <a:pt x="228" y="2407"/>
                  </a:lnTo>
                  <a:lnTo>
                    <a:pt x="233" y="2399"/>
                  </a:lnTo>
                  <a:lnTo>
                    <a:pt x="236" y="2395"/>
                  </a:lnTo>
                  <a:lnTo>
                    <a:pt x="237" y="2394"/>
                  </a:lnTo>
                  <a:lnTo>
                    <a:pt x="239" y="2392"/>
                  </a:lnTo>
                  <a:lnTo>
                    <a:pt x="2488" y="163"/>
                  </a:lnTo>
                  <a:lnTo>
                    <a:pt x="2531" y="125"/>
                  </a:lnTo>
                  <a:lnTo>
                    <a:pt x="2576" y="92"/>
                  </a:lnTo>
                  <a:lnTo>
                    <a:pt x="2624" y="64"/>
                  </a:lnTo>
                  <a:lnTo>
                    <a:pt x="2674" y="41"/>
                  </a:lnTo>
                  <a:lnTo>
                    <a:pt x="2725" y="24"/>
                  </a:lnTo>
                  <a:lnTo>
                    <a:pt x="2779" y="11"/>
                  </a:lnTo>
                  <a:lnTo>
                    <a:pt x="2832" y="4"/>
                  </a:lnTo>
                  <a:lnTo>
                    <a:pt x="2885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183"/>
            <p:cNvGrpSpPr>
              <a:grpSpLocks noChangeAspect="1"/>
            </p:cNvGrpSpPr>
            <p:nvPr/>
          </p:nvGrpSpPr>
          <p:grpSpPr>
            <a:xfrm>
              <a:off x="9807243" y="4785652"/>
              <a:ext cx="540000" cy="540000"/>
              <a:chOff x="4506913" y="2698750"/>
              <a:chExt cx="446088" cy="534987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29" name="Freeform 137"/>
              <p:cNvSpPr>
                <a:spLocks/>
              </p:cNvSpPr>
              <p:nvPr/>
            </p:nvSpPr>
            <p:spPr bwMode="auto">
              <a:xfrm>
                <a:off x="4568826" y="2760663"/>
                <a:ext cx="80963" cy="61912"/>
              </a:xfrm>
              <a:custGeom>
                <a:avLst/>
                <a:gdLst>
                  <a:gd name="T0" fmla="*/ 256 w 512"/>
                  <a:gd name="T1" fmla="*/ 0 h 391"/>
                  <a:gd name="T2" fmla="*/ 298 w 512"/>
                  <a:gd name="T3" fmla="*/ 1 h 391"/>
                  <a:gd name="T4" fmla="*/ 336 w 512"/>
                  <a:gd name="T5" fmla="*/ 5 h 391"/>
                  <a:gd name="T6" fmla="*/ 371 w 512"/>
                  <a:gd name="T7" fmla="*/ 11 h 391"/>
                  <a:gd name="T8" fmla="*/ 402 w 512"/>
                  <a:gd name="T9" fmla="*/ 18 h 391"/>
                  <a:gd name="T10" fmla="*/ 430 w 512"/>
                  <a:gd name="T11" fmla="*/ 26 h 391"/>
                  <a:gd name="T12" fmla="*/ 455 w 512"/>
                  <a:gd name="T13" fmla="*/ 34 h 391"/>
                  <a:gd name="T14" fmla="*/ 478 w 512"/>
                  <a:gd name="T15" fmla="*/ 44 h 391"/>
                  <a:gd name="T16" fmla="*/ 498 w 512"/>
                  <a:gd name="T17" fmla="*/ 51 h 391"/>
                  <a:gd name="T18" fmla="*/ 506 w 512"/>
                  <a:gd name="T19" fmla="*/ 78 h 391"/>
                  <a:gd name="T20" fmla="*/ 511 w 512"/>
                  <a:gd name="T21" fmla="*/ 106 h 391"/>
                  <a:gd name="T22" fmla="*/ 512 w 512"/>
                  <a:gd name="T23" fmla="*/ 135 h 391"/>
                  <a:gd name="T24" fmla="*/ 510 w 512"/>
                  <a:gd name="T25" fmla="*/ 173 h 391"/>
                  <a:gd name="T26" fmla="*/ 502 w 512"/>
                  <a:gd name="T27" fmla="*/ 209 h 391"/>
                  <a:gd name="T28" fmla="*/ 488 w 512"/>
                  <a:gd name="T29" fmla="*/ 243 h 391"/>
                  <a:gd name="T30" fmla="*/ 471 w 512"/>
                  <a:gd name="T31" fmla="*/ 274 h 391"/>
                  <a:gd name="T32" fmla="*/ 449 w 512"/>
                  <a:gd name="T33" fmla="*/ 303 h 391"/>
                  <a:gd name="T34" fmla="*/ 424 w 512"/>
                  <a:gd name="T35" fmla="*/ 328 h 391"/>
                  <a:gd name="T36" fmla="*/ 395 w 512"/>
                  <a:gd name="T37" fmla="*/ 350 h 391"/>
                  <a:gd name="T38" fmla="*/ 365 w 512"/>
                  <a:gd name="T39" fmla="*/ 367 h 391"/>
                  <a:gd name="T40" fmla="*/ 331 w 512"/>
                  <a:gd name="T41" fmla="*/ 380 h 391"/>
                  <a:gd name="T42" fmla="*/ 294 w 512"/>
                  <a:gd name="T43" fmla="*/ 388 h 391"/>
                  <a:gd name="T44" fmla="*/ 256 w 512"/>
                  <a:gd name="T45" fmla="*/ 391 h 391"/>
                  <a:gd name="T46" fmla="*/ 218 w 512"/>
                  <a:gd name="T47" fmla="*/ 388 h 391"/>
                  <a:gd name="T48" fmla="*/ 182 w 512"/>
                  <a:gd name="T49" fmla="*/ 380 h 391"/>
                  <a:gd name="T50" fmla="*/ 148 w 512"/>
                  <a:gd name="T51" fmla="*/ 367 h 391"/>
                  <a:gd name="T52" fmla="*/ 116 w 512"/>
                  <a:gd name="T53" fmla="*/ 350 h 391"/>
                  <a:gd name="T54" fmla="*/ 89 w 512"/>
                  <a:gd name="T55" fmla="*/ 328 h 391"/>
                  <a:gd name="T56" fmla="*/ 63 w 512"/>
                  <a:gd name="T57" fmla="*/ 303 h 391"/>
                  <a:gd name="T58" fmla="*/ 41 w 512"/>
                  <a:gd name="T59" fmla="*/ 274 h 391"/>
                  <a:gd name="T60" fmla="*/ 24 w 512"/>
                  <a:gd name="T61" fmla="*/ 243 h 391"/>
                  <a:gd name="T62" fmla="*/ 11 w 512"/>
                  <a:gd name="T63" fmla="*/ 209 h 391"/>
                  <a:gd name="T64" fmla="*/ 3 w 512"/>
                  <a:gd name="T65" fmla="*/ 173 h 391"/>
                  <a:gd name="T66" fmla="*/ 0 w 512"/>
                  <a:gd name="T67" fmla="*/ 135 h 391"/>
                  <a:gd name="T68" fmla="*/ 2 w 512"/>
                  <a:gd name="T69" fmla="*/ 106 h 391"/>
                  <a:gd name="T70" fmla="*/ 6 w 512"/>
                  <a:gd name="T71" fmla="*/ 78 h 391"/>
                  <a:gd name="T72" fmla="*/ 15 w 512"/>
                  <a:gd name="T73" fmla="*/ 51 h 391"/>
                  <a:gd name="T74" fmla="*/ 34 w 512"/>
                  <a:gd name="T75" fmla="*/ 44 h 391"/>
                  <a:gd name="T76" fmla="*/ 57 w 512"/>
                  <a:gd name="T77" fmla="*/ 34 h 391"/>
                  <a:gd name="T78" fmla="*/ 82 w 512"/>
                  <a:gd name="T79" fmla="*/ 26 h 391"/>
                  <a:gd name="T80" fmla="*/ 110 w 512"/>
                  <a:gd name="T81" fmla="*/ 18 h 391"/>
                  <a:gd name="T82" fmla="*/ 142 w 512"/>
                  <a:gd name="T83" fmla="*/ 11 h 391"/>
                  <a:gd name="T84" fmla="*/ 176 w 512"/>
                  <a:gd name="T85" fmla="*/ 5 h 391"/>
                  <a:gd name="T86" fmla="*/ 214 w 512"/>
                  <a:gd name="T87" fmla="*/ 1 h 391"/>
                  <a:gd name="T88" fmla="*/ 256 w 512"/>
                  <a:gd name="T89" fmla="*/ 0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12" h="391">
                    <a:moveTo>
                      <a:pt x="256" y="0"/>
                    </a:moveTo>
                    <a:lnTo>
                      <a:pt x="298" y="1"/>
                    </a:lnTo>
                    <a:lnTo>
                      <a:pt x="336" y="5"/>
                    </a:lnTo>
                    <a:lnTo>
                      <a:pt x="371" y="11"/>
                    </a:lnTo>
                    <a:lnTo>
                      <a:pt x="402" y="18"/>
                    </a:lnTo>
                    <a:lnTo>
                      <a:pt x="430" y="26"/>
                    </a:lnTo>
                    <a:lnTo>
                      <a:pt x="455" y="34"/>
                    </a:lnTo>
                    <a:lnTo>
                      <a:pt x="478" y="44"/>
                    </a:lnTo>
                    <a:lnTo>
                      <a:pt x="498" y="51"/>
                    </a:lnTo>
                    <a:lnTo>
                      <a:pt x="506" y="78"/>
                    </a:lnTo>
                    <a:lnTo>
                      <a:pt x="511" y="106"/>
                    </a:lnTo>
                    <a:lnTo>
                      <a:pt x="512" y="135"/>
                    </a:lnTo>
                    <a:lnTo>
                      <a:pt x="510" y="173"/>
                    </a:lnTo>
                    <a:lnTo>
                      <a:pt x="502" y="209"/>
                    </a:lnTo>
                    <a:lnTo>
                      <a:pt x="488" y="243"/>
                    </a:lnTo>
                    <a:lnTo>
                      <a:pt x="471" y="274"/>
                    </a:lnTo>
                    <a:lnTo>
                      <a:pt x="449" y="303"/>
                    </a:lnTo>
                    <a:lnTo>
                      <a:pt x="424" y="328"/>
                    </a:lnTo>
                    <a:lnTo>
                      <a:pt x="395" y="350"/>
                    </a:lnTo>
                    <a:lnTo>
                      <a:pt x="365" y="367"/>
                    </a:lnTo>
                    <a:lnTo>
                      <a:pt x="331" y="380"/>
                    </a:lnTo>
                    <a:lnTo>
                      <a:pt x="294" y="388"/>
                    </a:lnTo>
                    <a:lnTo>
                      <a:pt x="256" y="391"/>
                    </a:lnTo>
                    <a:lnTo>
                      <a:pt x="218" y="388"/>
                    </a:lnTo>
                    <a:lnTo>
                      <a:pt x="182" y="380"/>
                    </a:lnTo>
                    <a:lnTo>
                      <a:pt x="148" y="367"/>
                    </a:lnTo>
                    <a:lnTo>
                      <a:pt x="116" y="350"/>
                    </a:lnTo>
                    <a:lnTo>
                      <a:pt x="89" y="328"/>
                    </a:lnTo>
                    <a:lnTo>
                      <a:pt x="63" y="303"/>
                    </a:lnTo>
                    <a:lnTo>
                      <a:pt x="41" y="274"/>
                    </a:lnTo>
                    <a:lnTo>
                      <a:pt x="24" y="243"/>
                    </a:lnTo>
                    <a:lnTo>
                      <a:pt x="11" y="209"/>
                    </a:lnTo>
                    <a:lnTo>
                      <a:pt x="3" y="173"/>
                    </a:lnTo>
                    <a:lnTo>
                      <a:pt x="0" y="135"/>
                    </a:lnTo>
                    <a:lnTo>
                      <a:pt x="2" y="106"/>
                    </a:lnTo>
                    <a:lnTo>
                      <a:pt x="6" y="78"/>
                    </a:lnTo>
                    <a:lnTo>
                      <a:pt x="15" y="51"/>
                    </a:lnTo>
                    <a:lnTo>
                      <a:pt x="34" y="44"/>
                    </a:lnTo>
                    <a:lnTo>
                      <a:pt x="57" y="34"/>
                    </a:lnTo>
                    <a:lnTo>
                      <a:pt x="82" y="26"/>
                    </a:lnTo>
                    <a:lnTo>
                      <a:pt x="110" y="18"/>
                    </a:lnTo>
                    <a:lnTo>
                      <a:pt x="142" y="11"/>
                    </a:lnTo>
                    <a:lnTo>
                      <a:pt x="176" y="5"/>
                    </a:lnTo>
                    <a:lnTo>
                      <a:pt x="214" y="1"/>
                    </a:lnTo>
                    <a:lnTo>
                      <a:pt x="25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38"/>
              <p:cNvSpPr>
                <a:spLocks noEditPoints="1"/>
              </p:cNvSpPr>
              <p:nvPr/>
            </p:nvSpPr>
            <p:spPr bwMode="auto">
              <a:xfrm>
                <a:off x="4556126" y="2698750"/>
                <a:ext cx="106363" cy="55562"/>
              </a:xfrm>
              <a:custGeom>
                <a:avLst/>
                <a:gdLst>
                  <a:gd name="T0" fmla="*/ 297 w 668"/>
                  <a:gd name="T1" fmla="*/ 85 h 360"/>
                  <a:gd name="T2" fmla="*/ 297 w 668"/>
                  <a:gd name="T3" fmla="*/ 128 h 360"/>
                  <a:gd name="T4" fmla="*/ 255 w 668"/>
                  <a:gd name="T5" fmla="*/ 128 h 360"/>
                  <a:gd name="T6" fmla="*/ 255 w 668"/>
                  <a:gd name="T7" fmla="*/ 200 h 360"/>
                  <a:gd name="T8" fmla="*/ 297 w 668"/>
                  <a:gd name="T9" fmla="*/ 200 h 360"/>
                  <a:gd name="T10" fmla="*/ 297 w 668"/>
                  <a:gd name="T11" fmla="*/ 243 h 360"/>
                  <a:gd name="T12" fmla="*/ 371 w 668"/>
                  <a:gd name="T13" fmla="*/ 243 h 360"/>
                  <a:gd name="T14" fmla="*/ 371 w 668"/>
                  <a:gd name="T15" fmla="*/ 200 h 360"/>
                  <a:gd name="T16" fmla="*/ 413 w 668"/>
                  <a:gd name="T17" fmla="*/ 200 h 360"/>
                  <a:gd name="T18" fmla="*/ 413 w 668"/>
                  <a:gd name="T19" fmla="*/ 128 h 360"/>
                  <a:gd name="T20" fmla="*/ 371 w 668"/>
                  <a:gd name="T21" fmla="*/ 128 h 360"/>
                  <a:gd name="T22" fmla="*/ 371 w 668"/>
                  <a:gd name="T23" fmla="*/ 85 h 360"/>
                  <a:gd name="T24" fmla="*/ 297 w 668"/>
                  <a:gd name="T25" fmla="*/ 85 h 360"/>
                  <a:gd name="T26" fmla="*/ 334 w 668"/>
                  <a:gd name="T27" fmla="*/ 0 h 360"/>
                  <a:gd name="T28" fmla="*/ 398 w 668"/>
                  <a:gd name="T29" fmla="*/ 2 h 360"/>
                  <a:gd name="T30" fmla="*/ 462 w 668"/>
                  <a:gd name="T31" fmla="*/ 8 h 360"/>
                  <a:gd name="T32" fmla="*/ 525 w 668"/>
                  <a:gd name="T33" fmla="*/ 19 h 360"/>
                  <a:gd name="T34" fmla="*/ 588 w 668"/>
                  <a:gd name="T35" fmla="*/ 33 h 360"/>
                  <a:gd name="T36" fmla="*/ 650 w 668"/>
                  <a:gd name="T37" fmla="*/ 53 h 360"/>
                  <a:gd name="T38" fmla="*/ 655 w 668"/>
                  <a:gd name="T39" fmla="*/ 55 h 360"/>
                  <a:gd name="T40" fmla="*/ 659 w 668"/>
                  <a:gd name="T41" fmla="*/ 58 h 360"/>
                  <a:gd name="T42" fmla="*/ 663 w 668"/>
                  <a:gd name="T43" fmla="*/ 62 h 360"/>
                  <a:gd name="T44" fmla="*/ 666 w 668"/>
                  <a:gd name="T45" fmla="*/ 67 h 360"/>
                  <a:gd name="T46" fmla="*/ 668 w 668"/>
                  <a:gd name="T47" fmla="*/ 77 h 360"/>
                  <a:gd name="T48" fmla="*/ 667 w 668"/>
                  <a:gd name="T49" fmla="*/ 88 h 360"/>
                  <a:gd name="T50" fmla="*/ 564 w 668"/>
                  <a:gd name="T51" fmla="*/ 360 h 360"/>
                  <a:gd name="T52" fmla="*/ 508 w 668"/>
                  <a:gd name="T53" fmla="*/ 341 h 360"/>
                  <a:gd name="T54" fmla="*/ 451 w 668"/>
                  <a:gd name="T55" fmla="*/ 328 h 360"/>
                  <a:gd name="T56" fmla="*/ 392 w 668"/>
                  <a:gd name="T57" fmla="*/ 320 h 360"/>
                  <a:gd name="T58" fmla="*/ 334 w 668"/>
                  <a:gd name="T59" fmla="*/ 318 h 360"/>
                  <a:gd name="T60" fmla="*/ 276 w 668"/>
                  <a:gd name="T61" fmla="*/ 320 h 360"/>
                  <a:gd name="T62" fmla="*/ 218 w 668"/>
                  <a:gd name="T63" fmla="*/ 328 h 360"/>
                  <a:gd name="T64" fmla="*/ 160 w 668"/>
                  <a:gd name="T65" fmla="*/ 341 h 360"/>
                  <a:gd name="T66" fmla="*/ 104 w 668"/>
                  <a:gd name="T67" fmla="*/ 360 h 360"/>
                  <a:gd name="T68" fmla="*/ 2 w 668"/>
                  <a:gd name="T69" fmla="*/ 88 h 360"/>
                  <a:gd name="T70" fmla="*/ 0 w 668"/>
                  <a:gd name="T71" fmla="*/ 77 h 360"/>
                  <a:gd name="T72" fmla="*/ 3 w 668"/>
                  <a:gd name="T73" fmla="*/ 67 h 360"/>
                  <a:gd name="T74" fmla="*/ 5 w 668"/>
                  <a:gd name="T75" fmla="*/ 62 h 360"/>
                  <a:gd name="T76" fmla="*/ 9 w 668"/>
                  <a:gd name="T77" fmla="*/ 58 h 360"/>
                  <a:gd name="T78" fmla="*/ 13 w 668"/>
                  <a:gd name="T79" fmla="*/ 55 h 360"/>
                  <a:gd name="T80" fmla="*/ 18 w 668"/>
                  <a:gd name="T81" fmla="*/ 53 h 360"/>
                  <a:gd name="T82" fmla="*/ 80 w 668"/>
                  <a:gd name="T83" fmla="*/ 33 h 360"/>
                  <a:gd name="T84" fmla="*/ 143 w 668"/>
                  <a:gd name="T85" fmla="*/ 19 h 360"/>
                  <a:gd name="T86" fmla="*/ 207 w 668"/>
                  <a:gd name="T87" fmla="*/ 8 h 360"/>
                  <a:gd name="T88" fmla="*/ 271 w 668"/>
                  <a:gd name="T89" fmla="*/ 2 h 360"/>
                  <a:gd name="T90" fmla="*/ 334 w 668"/>
                  <a:gd name="T91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68" h="360">
                    <a:moveTo>
                      <a:pt x="297" y="85"/>
                    </a:moveTo>
                    <a:lnTo>
                      <a:pt x="297" y="128"/>
                    </a:lnTo>
                    <a:lnTo>
                      <a:pt x="255" y="128"/>
                    </a:lnTo>
                    <a:lnTo>
                      <a:pt x="255" y="200"/>
                    </a:lnTo>
                    <a:lnTo>
                      <a:pt x="297" y="200"/>
                    </a:lnTo>
                    <a:lnTo>
                      <a:pt x="297" y="243"/>
                    </a:lnTo>
                    <a:lnTo>
                      <a:pt x="371" y="243"/>
                    </a:lnTo>
                    <a:lnTo>
                      <a:pt x="371" y="200"/>
                    </a:lnTo>
                    <a:lnTo>
                      <a:pt x="413" y="200"/>
                    </a:lnTo>
                    <a:lnTo>
                      <a:pt x="413" y="128"/>
                    </a:lnTo>
                    <a:lnTo>
                      <a:pt x="371" y="128"/>
                    </a:lnTo>
                    <a:lnTo>
                      <a:pt x="371" y="85"/>
                    </a:lnTo>
                    <a:lnTo>
                      <a:pt x="297" y="85"/>
                    </a:lnTo>
                    <a:close/>
                    <a:moveTo>
                      <a:pt x="334" y="0"/>
                    </a:moveTo>
                    <a:lnTo>
                      <a:pt x="398" y="2"/>
                    </a:lnTo>
                    <a:lnTo>
                      <a:pt x="462" y="8"/>
                    </a:lnTo>
                    <a:lnTo>
                      <a:pt x="525" y="19"/>
                    </a:lnTo>
                    <a:lnTo>
                      <a:pt x="588" y="33"/>
                    </a:lnTo>
                    <a:lnTo>
                      <a:pt x="650" y="53"/>
                    </a:lnTo>
                    <a:lnTo>
                      <a:pt x="655" y="55"/>
                    </a:lnTo>
                    <a:lnTo>
                      <a:pt x="659" y="58"/>
                    </a:lnTo>
                    <a:lnTo>
                      <a:pt x="663" y="62"/>
                    </a:lnTo>
                    <a:lnTo>
                      <a:pt x="666" y="67"/>
                    </a:lnTo>
                    <a:lnTo>
                      <a:pt x="668" y="77"/>
                    </a:lnTo>
                    <a:lnTo>
                      <a:pt x="667" y="88"/>
                    </a:lnTo>
                    <a:lnTo>
                      <a:pt x="564" y="360"/>
                    </a:lnTo>
                    <a:lnTo>
                      <a:pt x="508" y="341"/>
                    </a:lnTo>
                    <a:lnTo>
                      <a:pt x="451" y="328"/>
                    </a:lnTo>
                    <a:lnTo>
                      <a:pt x="392" y="320"/>
                    </a:lnTo>
                    <a:lnTo>
                      <a:pt x="334" y="318"/>
                    </a:lnTo>
                    <a:lnTo>
                      <a:pt x="276" y="320"/>
                    </a:lnTo>
                    <a:lnTo>
                      <a:pt x="218" y="328"/>
                    </a:lnTo>
                    <a:lnTo>
                      <a:pt x="160" y="341"/>
                    </a:lnTo>
                    <a:lnTo>
                      <a:pt x="104" y="360"/>
                    </a:lnTo>
                    <a:lnTo>
                      <a:pt x="2" y="88"/>
                    </a:lnTo>
                    <a:lnTo>
                      <a:pt x="0" y="77"/>
                    </a:lnTo>
                    <a:lnTo>
                      <a:pt x="3" y="67"/>
                    </a:lnTo>
                    <a:lnTo>
                      <a:pt x="5" y="62"/>
                    </a:lnTo>
                    <a:lnTo>
                      <a:pt x="9" y="58"/>
                    </a:lnTo>
                    <a:lnTo>
                      <a:pt x="13" y="55"/>
                    </a:lnTo>
                    <a:lnTo>
                      <a:pt x="18" y="53"/>
                    </a:lnTo>
                    <a:lnTo>
                      <a:pt x="80" y="33"/>
                    </a:lnTo>
                    <a:lnTo>
                      <a:pt x="143" y="19"/>
                    </a:lnTo>
                    <a:lnTo>
                      <a:pt x="207" y="8"/>
                    </a:lnTo>
                    <a:lnTo>
                      <a:pt x="271" y="2"/>
                    </a:lnTo>
                    <a:lnTo>
                      <a:pt x="3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39"/>
              <p:cNvSpPr>
                <a:spLocks/>
              </p:cNvSpPr>
              <p:nvPr/>
            </p:nvSpPr>
            <p:spPr bwMode="auto">
              <a:xfrm>
                <a:off x="4506913" y="2835275"/>
                <a:ext cx="446088" cy="398462"/>
              </a:xfrm>
              <a:custGeom>
                <a:avLst/>
                <a:gdLst>
                  <a:gd name="T0" fmla="*/ 999 w 2813"/>
                  <a:gd name="T1" fmla="*/ 40 h 2512"/>
                  <a:gd name="T2" fmla="*/ 1143 w 2813"/>
                  <a:gd name="T3" fmla="*/ 251 h 2512"/>
                  <a:gd name="T4" fmla="*/ 1227 w 2813"/>
                  <a:gd name="T5" fmla="*/ 484 h 2512"/>
                  <a:gd name="T6" fmla="*/ 1332 w 2813"/>
                  <a:gd name="T7" fmla="*/ 761 h 2512"/>
                  <a:gd name="T8" fmla="*/ 1426 w 2813"/>
                  <a:gd name="T9" fmla="*/ 1001 h 2512"/>
                  <a:gd name="T10" fmla="*/ 1473 w 2813"/>
                  <a:gd name="T11" fmla="*/ 1125 h 2512"/>
                  <a:gd name="T12" fmla="*/ 1656 w 2813"/>
                  <a:gd name="T13" fmla="*/ 1151 h 2512"/>
                  <a:gd name="T14" fmla="*/ 1777 w 2813"/>
                  <a:gd name="T15" fmla="*/ 1199 h 2512"/>
                  <a:gd name="T16" fmla="*/ 1804 w 2813"/>
                  <a:gd name="T17" fmla="*/ 1157 h 2512"/>
                  <a:gd name="T18" fmla="*/ 1826 w 2813"/>
                  <a:gd name="T19" fmla="*/ 1083 h 2512"/>
                  <a:gd name="T20" fmla="*/ 2011 w 2813"/>
                  <a:gd name="T21" fmla="*/ 1113 h 2512"/>
                  <a:gd name="T22" fmla="*/ 2011 w 2813"/>
                  <a:gd name="T23" fmla="*/ 1169 h 2512"/>
                  <a:gd name="T24" fmla="*/ 2099 w 2813"/>
                  <a:gd name="T25" fmla="*/ 1272 h 2512"/>
                  <a:gd name="T26" fmla="*/ 2171 w 2813"/>
                  <a:gd name="T27" fmla="*/ 963 h 2512"/>
                  <a:gd name="T28" fmla="*/ 2261 w 2813"/>
                  <a:gd name="T29" fmla="*/ 933 h 2512"/>
                  <a:gd name="T30" fmla="*/ 2333 w 2813"/>
                  <a:gd name="T31" fmla="*/ 1242 h 2512"/>
                  <a:gd name="T32" fmla="*/ 2422 w 2813"/>
                  <a:gd name="T33" fmla="*/ 1346 h 2512"/>
                  <a:gd name="T34" fmla="*/ 2448 w 2813"/>
                  <a:gd name="T35" fmla="*/ 1303 h 2512"/>
                  <a:gd name="T36" fmla="*/ 2471 w 2813"/>
                  <a:gd name="T37" fmla="*/ 1229 h 2512"/>
                  <a:gd name="T38" fmla="*/ 2656 w 2813"/>
                  <a:gd name="T39" fmla="*/ 1259 h 2512"/>
                  <a:gd name="T40" fmla="*/ 2655 w 2813"/>
                  <a:gd name="T41" fmla="*/ 1316 h 2512"/>
                  <a:gd name="T42" fmla="*/ 2759 w 2813"/>
                  <a:gd name="T43" fmla="*/ 1534 h 2512"/>
                  <a:gd name="T44" fmla="*/ 2813 w 2813"/>
                  <a:gd name="T45" fmla="*/ 2439 h 2512"/>
                  <a:gd name="T46" fmla="*/ 2740 w 2813"/>
                  <a:gd name="T47" fmla="*/ 2512 h 2512"/>
                  <a:gd name="T48" fmla="*/ 2667 w 2813"/>
                  <a:gd name="T49" fmla="*/ 2439 h 2512"/>
                  <a:gd name="T50" fmla="*/ 1656 w 2813"/>
                  <a:gd name="T51" fmla="*/ 2490 h 2512"/>
                  <a:gd name="T52" fmla="*/ 1553 w 2813"/>
                  <a:gd name="T53" fmla="*/ 2490 h 2512"/>
                  <a:gd name="T54" fmla="*/ 1418 w 2813"/>
                  <a:gd name="T55" fmla="*/ 1282 h 2512"/>
                  <a:gd name="T56" fmla="*/ 1290 w 2813"/>
                  <a:gd name="T57" fmla="*/ 1275 h 2512"/>
                  <a:gd name="T58" fmla="*/ 1232 w 2813"/>
                  <a:gd name="T59" fmla="*/ 1184 h 2512"/>
                  <a:gd name="T60" fmla="*/ 1161 w 2813"/>
                  <a:gd name="T61" fmla="*/ 1005 h 2512"/>
                  <a:gd name="T62" fmla="*/ 1059 w 2813"/>
                  <a:gd name="T63" fmla="*/ 739 h 2512"/>
                  <a:gd name="T64" fmla="*/ 958 w 2813"/>
                  <a:gd name="T65" fmla="*/ 465 h 2512"/>
                  <a:gd name="T66" fmla="*/ 960 w 2813"/>
                  <a:gd name="T67" fmla="*/ 488 h 2512"/>
                  <a:gd name="T68" fmla="*/ 966 w 2813"/>
                  <a:gd name="T69" fmla="*/ 523 h 2512"/>
                  <a:gd name="T70" fmla="*/ 984 w 2813"/>
                  <a:gd name="T71" fmla="*/ 622 h 2512"/>
                  <a:gd name="T72" fmla="*/ 1026 w 2813"/>
                  <a:gd name="T73" fmla="*/ 836 h 2512"/>
                  <a:gd name="T74" fmla="*/ 1100 w 2813"/>
                  <a:gd name="T75" fmla="*/ 1215 h 2512"/>
                  <a:gd name="T76" fmla="*/ 1119 w 2813"/>
                  <a:gd name="T77" fmla="*/ 1444 h 2512"/>
                  <a:gd name="T78" fmla="*/ 972 w 2813"/>
                  <a:gd name="T79" fmla="*/ 2364 h 2512"/>
                  <a:gd name="T80" fmla="*/ 881 w 2813"/>
                  <a:gd name="T81" fmla="*/ 2500 h 2512"/>
                  <a:gd name="T82" fmla="*/ 719 w 2813"/>
                  <a:gd name="T83" fmla="*/ 2469 h 2512"/>
                  <a:gd name="T84" fmla="*/ 612 w 2813"/>
                  <a:gd name="T85" fmla="*/ 1470 h 2512"/>
                  <a:gd name="T86" fmla="*/ 546 w 2813"/>
                  <a:gd name="T87" fmla="*/ 2486 h 2512"/>
                  <a:gd name="T88" fmla="*/ 380 w 2813"/>
                  <a:gd name="T89" fmla="*/ 2486 h 2512"/>
                  <a:gd name="T90" fmla="*/ 315 w 2813"/>
                  <a:gd name="T91" fmla="*/ 1470 h 2512"/>
                  <a:gd name="T92" fmla="*/ 160 w 2813"/>
                  <a:gd name="T93" fmla="*/ 1432 h 2512"/>
                  <a:gd name="T94" fmla="*/ 568 w 2813"/>
                  <a:gd name="T95" fmla="*/ 896 h 2512"/>
                  <a:gd name="T96" fmla="*/ 806 w 2813"/>
                  <a:gd name="T97" fmla="*/ 848 h 2512"/>
                  <a:gd name="T98" fmla="*/ 908 w 2813"/>
                  <a:gd name="T99" fmla="*/ 349 h 2512"/>
                  <a:gd name="T100" fmla="*/ 486 w 2813"/>
                  <a:gd name="T101" fmla="*/ 279 h 2512"/>
                  <a:gd name="T102" fmla="*/ 312 w 2813"/>
                  <a:gd name="T103" fmla="*/ 516 h 2512"/>
                  <a:gd name="T104" fmla="*/ 634 w 2813"/>
                  <a:gd name="T105" fmla="*/ 604 h 2512"/>
                  <a:gd name="T106" fmla="*/ 654 w 2813"/>
                  <a:gd name="T107" fmla="*/ 746 h 2512"/>
                  <a:gd name="T108" fmla="*/ 541 w 2813"/>
                  <a:gd name="T109" fmla="*/ 813 h 2512"/>
                  <a:gd name="T110" fmla="*/ 402 w 2813"/>
                  <a:gd name="T111" fmla="*/ 809 h 2512"/>
                  <a:gd name="T112" fmla="*/ 201 w 2813"/>
                  <a:gd name="T113" fmla="*/ 803 h 2512"/>
                  <a:gd name="T114" fmla="*/ 93 w 2813"/>
                  <a:gd name="T115" fmla="*/ 798 h 2512"/>
                  <a:gd name="T116" fmla="*/ 0 w 2813"/>
                  <a:gd name="T117" fmla="*/ 689 h 2512"/>
                  <a:gd name="T118" fmla="*/ 75 w 2813"/>
                  <a:gd name="T119" fmla="*/ 444 h 2512"/>
                  <a:gd name="T120" fmla="*/ 182 w 2813"/>
                  <a:gd name="T121" fmla="*/ 160 h 2512"/>
                  <a:gd name="T122" fmla="*/ 354 w 2813"/>
                  <a:gd name="T123" fmla="*/ 10 h 2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13" h="2512">
                    <a:moveTo>
                      <a:pt x="429" y="0"/>
                    </a:moveTo>
                    <a:lnTo>
                      <a:pt x="858" y="0"/>
                    </a:lnTo>
                    <a:lnTo>
                      <a:pt x="896" y="2"/>
                    </a:lnTo>
                    <a:lnTo>
                      <a:pt x="932" y="10"/>
                    </a:lnTo>
                    <a:lnTo>
                      <a:pt x="967" y="23"/>
                    </a:lnTo>
                    <a:lnTo>
                      <a:pt x="999" y="40"/>
                    </a:lnTo>
                    <a:lnTo>
                      <a:pt x="1029" y="63"/>
                    </a:lnTo>
                    <a:lnTo>
                      <a:pt x="1055" y="90"/>
                    </a:lnTo>
                    <a:lnTo>
                      <a:pt x="1081" y="123"/>
                    </a:lnTo>
                    <a:lnTo>
                      <a:pt x="1104" y="160"/>
                    </a:lnTo>
                    <a:lnTo>
                      <a:pt x="1124" y="203"/>
                    </a:lnTo>
                    <a:lnTo>
                      <a:pt x="1143" y="251"/>
                    </a:lnTo>
                    <a:lnTo>
                      <a:pt x="1154" y="284"/>
                    </a:lnTo>
                    <a:lnTo>
                      <a:pt x="1167" y="319"/>
                    </a:lnTo>
                    <a:lnTo>
                      <a:pt x="1181" y="357"/>
                    </a:lnTo>
                    <a:lnTo>
                      <a:pt x="1195" y="398"/>
                    </a:lnTo>
                    <a:lnTo>
                      <a:pt x="1211" y="440"/>
                    </a:lnTo>
                    <a:lnTo>
                      <a:pt x="1227" y="484"/>
                    </a:lnTo>
                    <a:lnTo>
                      <a:pt x="1245" y="529"/>
                    </a:lnTo>
                    <a:lnTo>
                      <a:pt x="1262" y="575"/>
                    </a:lnTo>
                    <a:lnTo>
                      <a:pt x="1280" y="622"/>
                    </a:lnTo>
                    <a:lnTo>
                      <a:pt x="1297" y="669"/>
                    </a:lnTo>
                    <a:lnTo>
                      <a:pt x="1315" y="715"/>
                    </a:lnTo>
                    <a:lnTo>
                      <a:pt x="1332" y="761"/>
                    </a:lnTo>
                    <a:lnTo>
                      <a:pt x="1350" y="805"/>
                    </a:lnTo>
                    <a:lnTo>
                      <a:pt x="1366" y="849"/>
                    </a:lnTo>
                    <a:lnTo>
                      <a:pt x="1383" y="891"/>
                    </a:lnTo>
                    <a:lnTo>
                      <a:pt x="1398" y="930"/>
                    </a:lnTo>
                    <a:lnTo>
                      <a:pt x="1413" y="967"/>
                    </a:lnTo>
                    <a:lnTo>
                      <a:pt x="1426" y="1001"/>
                    </a:lnTo>
                    <a:lnTo>
                      <a:pt x="1437" y="1031"/>
                    </a:lnTo>
                    <a:lnTo>
                      <a:pt x="1449" y="1059"/>
                    </a:lnTo>
                    <a:lnTo>
                      <a:pt x="1457" y="1083"/>
                    </a:lnTo>
                    <a:lnTo>
                      <a:pt x="1465" y="1101"/>
                    </a:lnTo>
                    <a:lnTo>
                      <a:pt x="1470" y="1116"/>
                    </a:lnTo>
                    <a:lnTo>
                      <a:pt x="1473" y="1125"/>
                    </a:lnTo>
                    <a:lnTo>
                      <a:pt x="1475" y="1128"/>
                    </a:lnTo>
                    <a:lnTo>
                      <a:pt x="1475" y="1129"/>
                    </a:lnTo>
                    <a:lnTo>
                      <a:pt x="1604" y="1129"/>
                    </a:lnTo>
                    <a:lnTo>
                      <a:pt x="1624" y="1132"/>
                    </a:lnTo>
                    <a:lnTo>
                      <a:pt x="1641" y="1139"/>
                    </a:lnTo>
                    <a:lnTo>
                      <a:pt x="1656" y="1151"/>
                    </a:lnTo>
                    <a:lnTo>
                      <a:pt x="1667" y="1165"/>
                    </a:lnTo>
                    <a:lnTo>
                      <a:pt x="1675" y="1182"/>
                    </a:lnTo>
                    <a:lnTo>
                      <a:pt x="1677" y="1202"/>
                    </a:lnTo>
                    <a:lnTo>
                      <a:pt x="1677" y="1531"/>
                    </a:lnTo>
                    <a:lnTo>
                      <a:pt x="1777" y="1531"/>
                    </a:lnTo>
                    <a:lnTo>
                      <a:pt x="1777" y="1199"/>
                    </a:lnTo>
                    <a:lnTo>
                      <a:pt x="1779" y="1187"/>
                    </a:lnTo>
                    <a:lnTo>
                      <a:pt x="1786" y="1176"/>
                    </a:lnTo>
                    <a:lnTo>
                      <a:pt x="1797" y="1169"/>
                    </a:lnTo>
                    <a:lnTo>
                      <a:pt x="1809" y="1167"/>
                    </a:lnTo>
                    <a:lnTo>
                      <a:pt x="1814" y="1167"/>
                    </a:lnTo>
                    <a:lnTo>
                      <a:pt x="1804" y="1157"/>
                    </a:lnTo>
                    <a:lnTo>
                      <a:pt x="1797" y="1143"/>
                    </a:lnTo>
                    <a:lnTo>
                      <a:pt x="1794" y="1128"/>
                    </a:lnTo>
                    <a:lnTo>
                      <a:pt x="1797" y="1113"/>
                    </a:lnTo>
                    <a:lnTo>
                      <a:pt x="1803" y="1100"/>
                    </a:lnTo>
                    <a:lnTo>
                      <a:pt x="1813" y="1090"/>
                    </a:lnTo>
                    <a:lnTo>
                      <a:pt x="1826" y="1083"/>
                    </a:lnTo>
                    <a:lnTo>
                      <a:pt x="1842" y="1081"/>
                    </a:lnTo>
                    <a:lnTo>
                      <a:pt x="1966" y="1081"/>
                    </a:lnTo>
                    <a:lnTo>
                      <a:pt x="1981" y="1083"/>
                    </a:lnTo>
                    <a:lnTo>
                      <a:pt x="1994" y="1090"/>
                    </a:lnTo>
                    <a:lnTo>
                      <a:pt x="2005" y="1100"/>
                    </a:lnTo>
                    <a:lnTo>
                      <a:pt x="2011" y="1113"/>
                    </a:lnTo>
                    <a:lnTo>
                      <a:pt x="2014" y="1128"/>
                    </a:lnTo>
                    <a:lnTo>
                      <a:pt x="2011" y="1143"/>
                    </a:lnTo>
                    <a:lnTo>
                      <a:pt x="2005" y="1157"/>
                    </a:lnTo>
                    <a:lnTo>
                      <a:pt x="1993" y="1167"/>
                    </a:lnTo>
                    <a:lnTo>
                      <a:pt x="1998" y="1167"/>
                    </a:lnTo>
                    <a:lnTo>
                      <a:pt x="2011" y="1169"/>
                    </a:lnTo>
                    <a:lnTo>
                      <a:pt x="2021" y="1176"/>
                    </a:lnTo>
                    <a:lnTo>
                      <a:pt x="2028" y="1187"/>
                    </a:lnTo>
                    <a:lnTo>
                      <a:pt x="2030" y="1199"/>
                    </a:lnTo>
                    <a:lnTo>
                      <a:pt x="2030" y="1531"/>
                    </a:lnTo>
                    <a:lnTo>
                      <a:pt x="2099" y="1531"/>
                    </a:lnTo>
                    <a:lnTo>
                      <a:pt x="2099" y="1272"/>
                    </a:lnTo>
                    <a:lnTo>
                      <a:pt x="2101" y="1259"/>
                    </a:lnTo>
                    <a:lnTo>
                      <a:pt x="2109" y="1249"/>
                    </a:lnTo>
                    <a:lnTo>
                      <a:pt x="2119" y="1242"/>
                    </a:lnTo>
                    <a:lnTo>
                      <a:pt x="2131" y="1240"/>
                    </a:lnTo>
                    <a:lnTo>
                      <a:pt x="2171" y="1240"/>
                    </a:lnTo>
                    <a:lnTo>
                      <a:pt x="2171" y="963"/>
                    </a:lnTo>
                    <a:lnTo>
                      <a:pt x="2173" y="950"/>
                    </a:lnTo>
                    <a:lnTo>
                      <a:pt x="2181" y="940"/>
                    </a:lnTo>
                    <a:lnTo>
                      <a:pt x="2191" y="933"/>
                    </a:lnTo>
                    <a:lnTo>
                      <a:pt x="2203" y="931"/>
                    </a:lnTo>
                    <a:lnTo>
                      <a:pt x="2249" y="931"/>
                    </a:lnTo>
                    <a:lnTo>
                      <a:pt x="2261" y="933"/>
                    </a:lnTo>
                    <a:lnTo>
                      <a:pt x="2271" y="940"/>
                    </a:lnTo>
                    <a:lnTo>
                      <a:pt x="2278" y="950"/>
                    </a:lnTo>
                    <a:lnTo>
                      <a:pt x="2281" y="963"/>
                    </a:lnTo>
                    <a:lnTo>
                      <a:pt x="2281" y="1240"/>
                    </a:lnTo>
                    <a:lnTo>
                      <a:pt x="2321" y="1240"/>
                    </a:lnTo>
                    <a:lnTo>
                      <a:pt x="2333" y="1242"/>
                    </a:lnTo>
                    <a:lnTo>
                      <a:pt x="2343" y="1249"/>
                    </a:lnTo>
                    <a:lnTo>
                      <a:pt x="2351" y="1259"/>
                    </a:lnTo>
                    <a:lnTo>
                      <a:pt x="2353" y="1272"/>
                    </a:lnTo>
                    <a:lnTo>
                      <a:pt x="2353" y="1531"/>
                    </a:lnTo>
                    <a:lnTo>
                      <a:pt x="2422" y="1531"/>
                    </a:lnTo>
                    <a:lnTo>
                      <a:pt x="2422" y="1346"/>
                    </a:lnTo>
                    <a:lnTo>
                      <a:pt x="2424" y="1332"/>
                    </a:lnTo>
                    <a:lnTo>
                      <a:pt x="2431" y="1322"/>
                    </a:lnTo>
                    <a:lnTo>
                      <a:pt x="2441" y="1316"/>
                    </a:lnTo>
                    <a:lnTo>
                      <a:pt x="2455" y="1313"/>
                    </a:lnTo>
                    <a:lnTo>
                      <a:pt x="2459" y="1313"/>
                    </a:lnTo>
                    <a:lnTo>
                      <a:pt x="2448" y="1303"/>
                    </a:lnTo>
                    <a:lnTo>
                      <a:pt x="2441" y="1289"/>
                    </a:lnTo>
                    <a:lnTo>
                      <a:pt x="2439" y="1274"/>
                    </a:lnTo>
                    <a:lnTo>
                      <a:pt x="2441" y="1259"/>
                    </a:lnTo>
                    <a:lnTo>
                      <a:pt x="2447" y="1246"/>
                    </a:lnTo>
                    <a:lnTo>
                      <a:pt x="2458" y="1236"/>
                    </a:lnTo>
                    <a:lnTo>
                      <a:pt x="2471" y="1229"/>
                    </a:lnTo>
                    <a:lnTo>
                      <a:pt x="2486" y="1227"/>
                    </a:lnTo>
                    <a:lnTo>
                      <a:pt x="2611" y="1227"/>
                    </a:lnTo>
                    <a:lnTo>
                      <a:pt x="2625" y="1229"/>
                    </a:lnTo>
                    <a:lnTo>
                      <a:pt x="2639" y="1236"/>
                    </a:lnTo>
                    <a:lnTo>
                      <a:pt x="2649" y="1246"/>
                    </a:lnTo>
                    <a:lnTo>
                      <a:pt x="2656" y="1259"/>
                    </a:lnTo>
                    <a:lnTo>
                      <a:pt x="2658" y="1274"/>
                    </a:lnTo>
                    <a:lnTo>
                      <a:pt x="2656" y="1289"/>
                    </a:lnTo>
                    <a:lnTo>
                      <a:pt x="2649" y="1303"/>
                    </a:lnTo>
                    <a:lnTo>
                      <a:pt x="2638" y="1313"/>
                    </a:lnTo>
                    <a:lnTo>
                      <a:pt x="2643" y="1313"/>
                    </a:lnTo>
                    <a:lnTo>
                      <a:pt x="2655" y="1316"/>
                    </a:lnTo>
                    <a:lnTo>
                      <a:pt x="2666" y="1322"/>
                    </a:lnTo>
                    <a:lnTo>
                      <a:pt x="2673" y="1332"/>
                    </a:lnTo>
                    <a:lnTo>
                      <a:pt x="2676" y="1346"/>
                    </a:lnTo>
                    <a:lnTo>
                      <a:pt x="2676" y="1531"/>
                    </a:lnTo>
                    <a:lnTo>
                      <a:pt x="2740" y="1531"/>
                    </a:lnTo>
                    <a:lnTo>
                      <a:pt x="2759" y="1534"/>
                    </a:lnTo>
                    <a:lnTo>
                      <a:pt x="2777" y="1541"/>
                    </a:lnTo>
                    <a:lnTo>
                      <a:pt x="2791" y="1552"/>
                    </a:lnTo>
                    <a:lnTo>
                      <a:pt x="2802" y="1568"/>
                    </a:lnTo>
                    <a:lnTo>
                      <a:pt x="2811" y="1585"/>
                    </a:lnTo>
                    <a:lnTo>
                      <a:pt x="2813" y="1605"/>
                    </a:lnTo>
                    <a:lnTo>
                      <a:pt x="2813" y="2439"/>
                    </a:lnTo>
                    <a:lnTo>
                      <a:pt x="2811" y="2458"/>
                    </a:lnTo>
                    <a:lnTo>
                      <a:pt x="2802" y="2476"/>
                    </a:lnTo>
                    <a:lnTo>
                      <a:pt x="2791" y="2490"/>
                    </a:lnTo>
                    <a:lnTo>
                      <a:pt x="2777" y="2501"/>
                    </a:lnTo>
                    <a:lnTo>
                      <a:pt x="2759" y="2510"/>
                    </a:lnTo>
                    <a:lnTo>
                      <a:pt x="2740" y="2512"/>
                    </a:lnTo>
                    <a:lnTo>
                      <a:pt x="2720" y="2510"/>
                    </a:lnTo>
                    <a:lnTo>
                      <a:pt x="2703" y="2501"/>
                    </a:lnTo>
                    <a:lnTo>
                      <a:pt x="2688" y="2490"/>
                    </a:lnTo>
                    <a:lnTo>
                      <a:pt x="2676" y="2476"/>
                    </a:lnTo>
                    <a:lnTo>
                      <a:pt x="2669" y="2458"/>
                    </a:lnTo>
                    <a:lnTo>
                      <a:pt x="2667" y="2439"/>
                    </a:lnTo>
                    <a:lnTo>
                      <a:pt x="2667" y="2215"/>
                    </a:lnTo>
                    <a:lnTo>
                      <a:pt x="1677" y="2215"/>
                    </a:lnTo>
                    <a:lnTo>
                      <a:pt x="1677" y="2439"/>
                    </a:lnTo>
                    <a:lnTo>
                      <a:pt x="1675" y="2458"/>
                    </a:lnTo>
                    <a:lnTo>
                      <a:pt x="1667" y="2476"/>
                    </a:lnTo>
                    <a:lnTo>
                      <a:pt x="1656" y="2490"/>
                    </a:lnTo>
                    <a:lnTo>
                      <a:pt x="1641" y="2501"/>
                    </a:lnTo>
                    <a:lnTo>
                      <a:pt x="1624" y="2510"/>
                    </a:lnTo>
                    <a:lnTo>
                      <a:pt x="1604" y="2512"/>
                    </a:lnTo>
                    <a:lnTo>
                      <a:pt x="1585" y="2510"/>
                    </a:lnTo>
                    <a:lnTo>
                      <a:pt x="1567" y="2501"/>
                    </a:lnTo>
                    <a:lnTo>
                      <a:pt x="1553" y="2490"/>
                    </a:lnTo>
                    <a:lnTo>
                      <a:pt x="1541" y="2476"/>
                    </a:lnTo>
                    <a:lnTo>
                      <a:pt x="1533" y="2458"/>
                    </a:lnTo>
                    <a:lnTo>
                      <a:pt x="1531" y="2439"/>
                    </a:lnTo>
                    <a:lnTo>
                      <a:pt x="1531" y="1275"/>
                    </a:lnTo>
                    <a:lnTo>
                      <a:pt x="1429" y="1275"/>
                    </a:lnTo>
                    <a:lnTo>
                      <a:pt x="1418" y="1282"/>
                    </a:lnTo>
                    <a:lnTo>
                      <a:pt x="1405" y="1288"/>
                    </a:lnTo>
                    <a:lnTo>
                      <a:pt x="1381" y="1294"/>
                    </a:lnTo>
                    <a:lnTo>
                      <a:pt x="1357" y="1296"/>
                    </a:lnTo>
                    <a:lnTo>
                      <a:pt x="1333" y="1293"/>
                    </a:lnTo>
                    <a:lnTo>
                      <a:pt x="1311" y="1286"/>
                    </a:lnTo>
                    <a:lnTo>
                      <a:pt x="1290" y="1275"/>
                    </a:lnTo>
                    <a:lnTo>
                      <a:pt x="1272" y="1259"/>
                    </a:lnTo>
                    <a:lnTo>
                      <a:pt x="1256" y="1240"/>
                    </a:lnTo>
                    <a:lnTo>
                      <a:pt x="1245" y="1218"/>
                    </a:lnTo>
                    <a:lnTo>
                      <a:pt x="1243" y="1212"/>
                    </a:lnTo>
                    <a:lnTo>
                      <a:pt x="1239" y="1201"/>
                    </a:lnTo>
                    <a:lnTo>
                      <a:pt x="1232" y="1184"/>
                    </a:lnTo>
                    <a:lnTo>
                      <a:pt x="1224" y="1164"/>
                    </a:lnTo>
                    <a:lnTo>
                      <a:pt x="1214" y="1139"/>
                    </a:lnTo>
                    <a:lnTo>
                      <a:pt x="1203" y="1111"/>
                    </a:lnTo>
                    <a:lnTo>
                      <a:pt x="1190" y="1078"/>
                    </a:lnTo>
                    <a:lnTo>
                      <a:pt x="1177" y="1043"/>
                    </a:lnTo>
                    <a:lnTo>
                      <a:pt x="1161" y="1005"/>
                    </a:lnTo>
                    <a:lnTo>
                      <a:pt x="1146" y="964"/>
                    </a:lnTo>
                    <a:lnTo>
                      <a:pt x="1129" y="922"/>
                    </a:lnTo>
                    <a:lnTo>
                      <a:pt x="1113" y="877"/>
                    </a:lnTo>
                    <a:lnTo>
                      <a:pt x="1095" y="832"/>
                    </a:lnTo>
                    <a:lnTo>
                      <a:pt x="1077" y="786"/>
                    </a:lnTo>
                    <a:lnTo>
                      <a:pt x="1059" y="739"/>
                    </a:lnTo>
                    <a:lnTo>
                      <a:pt x="1042" y="691"/>
                    </a:lnTo>
                    <a:lnTo>
                      <a:pt x="1023" y="644"/>
                    </a:lnTo>
                    <a:lnTo>
                      <a:pt x="1007" y="598"/>
                    </a:lnTo>
                    <a:lnTo>
                      <a:pt x="989" y="553"/>
                    </a:lnTo>
                    <a:lnTo>
                      <a:pt x="973" y="509"/>
                    </a:lnTo>
                    <a:lnTo>
                      <a:pt x="958" y="465"/>
                    </a:lnTo>
                    <a:lnTo>
                      <a:pt x="958" y="471"/>
                    </a:lnTo>
                    <a:lnTo>
                      <a:pt x="959" y="475"/>
                    </a:lnTo>
                    <a:lnTo>
                      <a:pt x="959" y="479"/>
                    </a:lnTo>
                    <a:lnTo>
                      <a:pt x="960" y="482"/>
                    </a:lnTo>
                    <a:lnTo>
                      <a:pt x="960" y="485"/>
                    </a:lnTo>
                    <a:lnTo>
                      <a:pt x="960" y="488"/>
                    </a:lnTo>
                    <a:lnTo>
                      <a:pt x="961" y="491"/>
                    </a:lnTo>
                    <a:lnTo>
                      <a:pt x="961" y="495"/>
                    </a:lnTo>
                    <a:lnTo>
                      <a:pt x="962" y="500"/>
                    </a:lnTo>
                    <a:lnTo>
                      <a:pt x="963" y="506"/>
                    </a:lnTo>
                    <a:lnTo>
                      <a:pt x="964" y="514"/>
                    </a:lnTo>
                    <a:lnTo>
                      <a:pt x="966" y="523"/>
                    </a:lnTo>
                    <a:lnTo>
                      <a:pt x="968" y="533"/>
                    </a:lnTo>
                    <a:lnTo>
                      <a:pt x="970" y="547"/>
                    </a:lnTo>
                    <a:lnTo>
                      <a:pt x="973" y="561"/>
                    </a:lnTo>
                    <a:lnTo>
                      <a:pt x="976" y="578"/>
                    </a:lnTo>
                    <a:lnTo>
                      <a:pt x="980" y="599"/>
                    </a:lnTo>
                    <a:lnTo>
                      <a:pt x="984" y="622"/>
                    </a:lnTo>
                    <a:lnTo>
                      <a:pt x="989" y="648"/>
                    </a:lnTo>
                    <a:lnTo>
                      <a:pt x="996" y="678"/>
                    </a:lnTo>
                    <a:lnTo>
                      <a:pt x="1002" y="711"/>
                    </a:lnTo>
                    <a:lnTo>
                      <a:pt x="1009" y="749"/>
                    </a:lnTo>
                    <a:lnTo>
                      <a:pt x="1017" y="790"/>
                    </a:lnTo>
                    <a:lnTo>
                      <a:pt x="1026" y="836"/>
                    </a:lnTo>
                    <a:lnTo>
                      <a:pt x="1036" y="887"/>
                    </a:lnTo>
                    <a:lnTo>
                      <a:pt x="1047" y="941"/>
                    </a:lnTo>
                    <a:lnTo>
                      <a:pt x="1058" y="1002"/>
                    </a:lnTo>
                    <a:lnTo>
                      <a:pt x="1071" y="1067"/>
                    </a:lnTo>
                    <a:lnTo>
                      <a:pt x="1085" y="1138"/>
                    </a:lnTo>
                    <a:lnTo>
                      <a:pt x="1100" y="1215"/>
                    </a:lnTo>
                    <a:lnTo>
                      <a:pt x="1116" y="1299"/>
                    </a:lnTo>
                    <a:lnTo>
                      <a:pt x="1134" y="1388"/>
                    </a:lnTo>
                    <a:lnTo>
                      <a:pt x="1135" y="1403"/>
                    </a:lnTo>
                    <a:lnTo>
                      <a:pt x="1133" y="1418"/>
                    </a:lnTo>
                    <a:lnTo>
                      <a:pt x="1127" y="1432"/>
                    </a:lnTo>
                    <a:lnTo>
                      <a:pt x="1119" y="1444"/>
                    </a:lnTo>
                    <a:lnTo>
                      <a:pt x="1108" y="1456"/>
                    </a:lnTo>
                    <a:lnTo>
                      <a:pt x="1095" y="1463"/>
                    </a:lnTo>
                    <a:lnTo>
                      <a:pt x="1081" y="1468"/>
                    </a:lnTo>
                    <a:lnTo>
                      <a:pt x="1066" y="1470"/>
                    </a:lnTo>
                    <a:lnTo>
                      <a:pt x="972" y="1470"/>
                    </a:lnTo>
                    <a:lnTo>
                      <a:pt x="972" y="2364"/>
                    </a:lnTo>
                    <a:lnTo>
                      <a:pt x="969" y="2394"/>
                    </a:lnTo>
                    <a:lnTo>
                      <a:pt x="961" y="2421"/>
                    </a:lnTo>
                    <a:lnTo>
                      <a:pt x="946" y="2447"/>
                    </a:lnTo>
                    <a:lnTo>
                      <a:pt x="929" y="2469"/>
                    </a:lnTo>
                    <a:lnTo>
                      <a:pt x="906" y="2487"/>
                    </a:lnTo>
                    <a:lnTo>
                      <a:pt x="881" y="2500"/>
                    </a:lnTo>
                    <a:lnTo>
                      <a:pt x="854" y="2509"/>
                    </a:lnTo>
                    <a:lnTo>
                      <a:pt x="824" y="2512"/>
                    </a:lnTo>
                    <a:lnTo>
                      <a:pt x="794" y="2509"/>
                    </a:lnTo>
                    <a:lnTo>
                      <a:pt x="766" y="2500"/>
                    </a:lnTo>
                    <a:lnTo>
                      <a:pt x="740" y="2487"/>
                    </a:lnTo>
                    <a:lnTo>
                      <a:pt x="719" y="2469"/>
                    </a:lnTo>
                    <a:lnTo>
                      <a:pt x="700" y="2447"/>
                    </a:lnTo>
                    <a:lnTo>
                      <a:pt x="687" y="2421"/>
                    </a:lnTo>
                    <a:lnTo>
                      <a:pt x="678" y="2394"/>
                    </a:lnTo>
                    <a:lnTo>
                      <a:pt x="675" y="2364"/>
                    </a:lnTo>
                    <a:lnTo>
                      <a:pt x="675" y="1470"/>
                    </a:lnTo>
                    <a:lnTo>
                      <a:pt x="612" y="1470"/>
                    </a:lnTo>
                    <a:lnTo>
                      <a:pt x="612" y="2364"/>
                    </a:lnTo>
                    <a:lnTo>
                      <a:pt x="608" y="2394"/>
                    </a:lnTo>
                    <a:lnTo>
                      <a:pt x="599" y="2421"/>
                    </a:lnTo>
                    <a:lnTo>
                      <a:pt x="586" y="2447"/>
                    </a:lnTo>
                    <a:lnTo>
                      <a:pt x="567" y="2469"/>
                    </a:lnTo>
                    <a:lnTo>
                      <a:pt x="546" y="2486"/>
                    </a:lnTo>
                    <a:lnTo>
                      <a:pt x="521" y="2500"/>
                    </a:lnTo>
                    <a:lnTo>
                      <a:pt x="493" y="2509"/>
                    </a:lnTo>
                    <a:lnTo>
                      <a:pt x="463" y="2512"/>
                    </a:lnTo>
                    <a:lnTo>
                      <a:pt x="433" y="2509"/>
                    </a:lnTo>
                    <a:lnTo>
                      <a:pt x="406" y="2500"/>
                    </a:lnTo>
                    <a:lnTo>
                      <a:pt x="380" y="2486"/>
                    </a:lnTo>
                    <a:lnTo>
                      <a:pt x="358" y="2469"/>
                    </a:lnTo>
                    <a:lnTo>
                      <a:pt x="340" y="2447"/>
                    </a:lnTo>
                    <a:lnTo>
                      <a:pt x="326" y="2421"/>
                    </a:lnTo>
                    <a:lnTo>
                      <a:pt x="318" y="2394"/>
                    </a:lnTo>
                    <a:lnTo>
                      <a:pt x="315" y="2364"/>
                    </a:lnTo>
                    <a:lnTo>
                      <a:pt x="315" y="1470"/>
                    </a:lnTo>
                    <a:lnTo>
                      <a:pt x="220" y="1470"/>
                    </a:lnTo>
                    <a:lnTo>
                      <a:pt x="205" y="1468"/>
                    </a:lnTo>
                    <a:lnTo>
                      <a:pt x="192" y="1463"/>
                    </a:lnTo>
                    <a:lnTo>
                      <a:pt x="178" y="1456"/>
                    </a:lnTo>
                    <a:lnTo>
                      <a:pt x="168" y="1444"/>
                    </a:lnTo>
                    <a:lnTo>
                      <a:pt x="160" y="1432"/>
                    </a:lnTo>
                    <a:lnTo>
                      <a:pt x="153" y="1418"/>
                    </a:lnTo>
                    <a:lnTo>
                      <a:pt x="151" y="1403"/>
                    </a:lnTo>
                    <a:lnTo>
                      <a:pt x="153" y="1388"/>
                    </a:lnTo>
                    <a:lnTo>
                      <a:pt x="250" y="890"/>
                    </a:lnTo>
                    <a:lnTo>
                      <a:pt x="538" y="898"/>
                    </a:lnTo>
                    <a:lnTo>
                      <a:pt x="568" y="896"/>
                    </a:lnTo>
                    <a:lnTo>
                      <a:pt x="597" y="891"/>
                    </a:lnTo>
                    <a:lnTo>
                      <a:pt x="625" y="881"/>
                    </a:lnTo>
                    <a:lnTo>
                      <a:pt x="651" y="868"/>
                    </a:lnTo>
                    <a:lnTo>
                      <a:pt x="675" y="852"/>
                    </a:lnTo>
                    <a:lnTo>
                      <a:pt x="697" y="831"/>
                    </a:lnTo>
                    <a:lnTo>
                      <a:pt x="806" y="848"/>
                    </a:lnTo>
                    <a:lnTo>
                      <a:pt x="820" y="847"/>
                    </a:lnTo>
                    <a:lnTo>
                      <a:pt x="831" y="841"/>
                    </a:lnTo>
                    <a:lnTo>
                      <a:pt x="839" y="832"/>
                    </a:lnTo>
                    <a:lnTo>
                      <a:pt x="843" y="820"/>
                    </a:lnTo>
                    <a:lnTo>
                      <a:pt x="909" y="363"/>
                    </a:lnTo>
                    <a:lnTo>
                      <a:pt x="908" y="349"/>
                    </a:lnTo>
                    <a:lnTo>
                      <a:pt x="903" y="338"/>
                    </a:lnTo>
                    <a:lnTo>
                      <a:pt x="894" y="330"/>
                    </a:lnTo>
                    <a:lnTo>
                      <a:pt x="881" y="326"/>
                    </a:lnTo>
                    <a:lnTo>
                      <a:pt x="511" y="273"/>
                    </a:lnTo>
                    <a:lnTo>
                      <a:pt x="497" y="273"/>
                    </a:lnTo>
                    <a:lnTo>
                      <a:pt x="486" y="279"/>
                    </a:lnTo>
                    <a:lnTo>
                      <a:pt x="478" y="289"/>
                    </a:lnTo>
                    <a:lnTo>
                      <a:pt x="474" y="300"/>
                    </a:lnTo>
                    <a:lnTo>
                      <a:pt x="448" y="479"/>
                    </a:lnTo>
                    <a:lnTo>
                      <a:pt x="327" y="476"/>
                    </a:lnTo>
                    <a:lnTo>
                      <a:pt x="326" y="476"/>
                    </a:lnTo>
                    <a:lnTo>
                      <a:pt x="312" y="516"/>
                    </a:lnTo>
                    <a:lnTo>
                      <a:pt x="297" y="560"/>
                    </a:lnTo>
                    <a:lnTo>
                      <a:pt x="548" y="566"/>
                    </a:lnTo>
                    <a:lnTo>
                      <a:pt x="572" y="569"/>
                    </a:lnTo>
                    <a:lnTo>
                      <a:pt x="595" y="577"/>
                    </a:lnTo>
                    <a:lnTo>
                      <a:pt x="616" y="589"/>
                    </a:lnTo>
                    <a:lnTo>
                      <a:pt x="634" y="604"/>
                    </a:lnTo>
                    <a:lnTo>
                      <a:pt x="649" y="624"/>
                    </a:lnTo>
                    <a:lnTo>
                      <a:pt x="659" y="644"/>
                    </a:lnTo>
                    <a:lnTo>
                      <a:pt x="666" y="668"/>
                    </a:lnTo>
                    <a:lnTo>
                      <a:pt x="667" y="692"/>
                    </a:lnTo>
                    <a:lnTo>
                      <a:pt x="664" y="720"/>
                    </a:lnTo>
                    <a:lnTo>
                      <a:pt x="654" y="746"/>
                    </a:lnTo>
                    <a:lnTo>
                      <a:pt x="639" y="768"/>
                    </a:lnTo>
                    <a:lnTo>
                      <a:pt x="620" y="787"/>
                    </a:lnTo>
                    <a:lnTo>
                      <a:pt x="597" y="800"/>
                    </a:lnTo>
                    <a:lnTo>
                      <a:pt x="572" y="810"/>
                    </a:lnTo>
                    <a:lnTo>
                      <a:pt x="545" y="813"/>
                    </a:lnTo>
                    <a:lnTo>
                      <a:pt x="541" y="813"/>
                    </a:lnTo>
                    <a:lnTo>
                      <a:pt x="529" y="813"/>
                    </a:lnTo>
                    <a:lnTo>
                      <a:pt x="512" y="812"/>
                    </a:lnTo>
                    <a:lnTo>
                      <a:pt x="490" y="812"/>
                    </a:lnTo>
                    <a:lnTo>
                      <a:pt x="463" y="811"/>
                    </a:lnTo>
                    <a:lnTo>
                      <a:pt x="433" y="810"/>
                    </a:lnTo>
                    <a:lnTo>
                      <a:pt x="402" y="809"/>
                    </a:lnTo>
                    <a:lnTo>
                      <a:pt x="367" y="809"/>
                    </a:lnTo>
                    <a:lnTo>
                      <a:pt x="332" y="807"/>
                    </a:lnTo>
                    <a:lnTo>
                      <a:pt x="297" y="806"/>
                    </a:lnTo>
                    <a:lnTo>
                      <a:pt x="263" y="805"/>
                    </a:lnTo>
                    <a:lnTo>
                      <a:pt x="231" y="804"/>
                    </a:lnTo>
                    <a:lnTo>
                      <a:pt x="201" y="803"/>
                    </a:lnTo>
                    <a:lnTo>
                      <a:pt x="174" y="803"/>
                    </a:lnTo>
                    <a:lnTo>
                      <a:pt x="151" y="802"/>
                    </a:lnTo>
                    <a:lnTo>
                      <a:pt x="135" y="802"/>
                    </a:lnTo>
                    <a:lnTo>
                      <a:pt x="124" y="801"/>
                    </a:lnTo>
                    <a:lnTo>
                      <a:pt x="119" y="801"/>
                    </a:lnTo>
                    <a:lnTo>
                      <a:pt x="93" y="798"/>
                    </a:lnTo>
                    <a:lnTo>
                      <a:pt x="68" y="789"/>
                    </a:lnTo>
                    <a:lnTo>
                      <a:pt x="46" y="776"/>
                    </a:lnTo>
                    <a:lnTo>
                      <a:pt x="29" y="758"/>
                    </a:lnTo>
                    <a:lnTo>
                      <a:pt x="14" y="737"/>
                    </a:lnTo>
                    <a:lnTo>
                      <a:pt x="4" y="714"/>
                    </a:lnTo>
                    <a:lnTo>
                      <a:pt x="0" y="689"/>
                    </a:lnTo>
                    <a:lnTo>
                      <a:pt x="0" y="663"/>
                    </a:lnTo>
                    <a:lnTo>
                      <a:pt x="6" y="637"/>
                    </a:lnTo>
                    <a:lnTo>
                      <a:pt x="23" y="593"/>
                    </a:lnTo>
                    <a:lnTo>
                      <a:pt x="39" y="546"/>
                    </a:lnTo>
                    <a:lnTo>
                      <a:pt x="58" y="495"/>
                    </a:lnTo>
                    <a:lnTo>
                      <a:pt x="75" y="444"/>
                    </a:lnTo>
                    <a:lnTo>
                      <a:pt x="94" y="392"/>
                    </a:lnTo>
                    <a:lnTo>
                      <a:pt x="111" y="343"/>
                    </a:lnTo>
                    <a:lnTo>
                      <a:pt x="128" y="295"/>
                    </a:lnTo>
                    <a:lnTo>
                      <a:pt x="143" y="251"/>
                    </a:lnTo>
                    <a:lnTo>
                      <a:pt x="162" y="203"/>
                    </a:lnTo>
                    <a:lnTo>
                      <a:pt x="182" y="160"/>
                    </a:lnTo>
                    <a:lnTo>
                      <a:pt x="206" y="123"/>
                    </a:lnTo>
                    <a:lnTo>
                      <a:pt x="231" y="90"/>
                    </a:lnTo>
                    <a:lnTo>
                      <a:pt x="258" y="63"/>
                    </a:lnTo>
                    <a:lnTo>
                      <a:pt x="288" y="40"/>
                    </a:lnTo>
                    <a:lnTo>
                      <a:pt x="320" y="23"/>
                    </a:lnTo>
                    <a:lnTo>
                      <a:pt x="354" y="10"/>
                    </a:lnTo>
                    <a:lnTo>
                      <a:pt x="390" y="2"/>
                    </a:lnTo>
                    <a:lnTo>
                      <a:pt x="42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052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6983" y="1"/>
            <a:ext cx="8285018" cy="779318"/>
          </a:xfrm>
        </p:spPr>
        <p:txBody>
          <a:bodyPr/>
          <a:lstStyle/>
          <a:p>
            <a:pPr algn="r"/>
            <a:r>
              <a:rPr lang="ro-MD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Importanța  asistentei medicale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2865" y="2150912"/>
            <a:ext cx="5548779" cy="2890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8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Competența asistentei medicale este </a:t>
            </a:r>
            <a:r>
              <a:rPr lang="ro-RO" sz="28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foarte </a:t>
            </a:r>
            <a:r>
              <a:rPr lang="ro-RO" sz="28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importantă, </a:t>
            </a:r>
            <a:r>
              <a:rPr lang="ro-RO" sz="28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deoarece viața unui pacient </a:t>
            </a:r>
            <a:r>
              <a:rPr lang="ro-RO" sz="28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depinde </a:t>
            </a:r>
            <a:r>
              <a:rPr lang="ro-RO" sz="28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ro-RO" sz="28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ea.</a:t>
            </a:r>
            <a:endParaRPr lang="ro-MD" sz="280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640" y="1929036"/>
            <a:ext cx="515302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4530" y="43954"/>
            <a:ext cx="5784273" cy="800100"/>
          </a:xfrm>
        </p:spPr>
        <p:txBody>
          <a:bodyPr rtlCol="0"/>
          <a:lstStyle/>
          <a:p>
            <a:pPr algn="r" rtl="0"/>
            <a:r>
              <a:rPr lang="ro-MD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Medicamentul potrivit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609600" y="1220930"/>
            <a:ext cx="4513119" cy="2538269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Este imposibil de greșit medicamentele, deoarece denumirile sunt clar scrise pe cutie</a:t>
            </a:r>
            <a:endParaRPr lang="ru-RU" sz="2400" dirty="0" err="1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oup 964"/>
          <p:cNvGrpSpPr/>
          <p:nvPr/>
        </p:nvGrpSpPr>
        <p:grpSpPr>
          <a:xfrm>
            <a:off x="609600" y="4356749"/>
            <a:ext cx="1616438" cy="1482943"/>
            <a:chOff x="5353050" y="3465513"/>
            <a:chExt cx="554038" cy="547687"/>
          </a:xfrm>
          <a:solidFill>
            <a:schemeClr val="accent1">
              <a:lumMod val="50000"/>
            </a:schemeClr>
          </a:solidFill>
        </p:grpSpPr>
        <p:sp>
          <p:nvSpPr>
            <p:cNvPr id="13" name="Freeform 286"/>
            <p:cNvSpPr>
              <a:spLocks noEditPoints="1"/>
            </p:cNvSpPr>
            <p:nvPr/>
          </p:nvSpPr>
          <p:spPr bwMode="auto">
            <a:xfrm>
              <a:off x="5516563" y="3465513"/>
              <a:ext cx="227013" cy="330200"/>
            </a:xfrm>
            <a:custGeom>
              <a:avLst/>
              <a:gdLst>
                <a:gd name="T0" fmla="*/ 797 w 1428"/>
                <a:gd name="T1" fmla="*/ 665 h 2081"/>
                <a:gd name="T2" fmla="*/ 648 w 1428"/>
                <a:gd name="T3" fmla="*/ 755 h 2081"/>
                <a:gd name="T4" fmla="*/ 439 w 1428"/>
                <a:gd name="T5" fmla="*/ 833 h 2081"/>
                <a:gd name="T6" fmla="*/ 162 w 1428"/>
                <a:gd name="T7" fmla="*/ 882 h 2081"/>
                <a:gd name="T8" fmla="*/ 233 w 1428"/>
                <a:gd name="T9" fmla="*/ 1612 h 2081"/>
                <a:gd name="T10" fmla="*/ 342 w 1428"/>
                <a:gd name="T11" fmla="*/ 1783 h 2081"/>
                <a:gd name="T12" fmla="*/ 513 w 1428"/>
                <a:gd name="T13" fmla="*/ 1901 h 2081"/>
                <a:gd name="T14" fmla="*/ 714 w 1428"/>
                <a:gd name="T15" fmla="*/ 1942 h 2081"/>
                <a:gd name="T16" fmla="*/ 914 w 1428"/>
                <a:gd name="T17" fmla="*/ 1901 h 2081"/>
                <a:gd name="T18" fmla="*/ 1085 w 1428"/>
                <a:gd name="T19" fmla="*/ 1783 h 2081"/>
                <a:gd name="T20" fmla="*/ 1194 w 1428"/>
                <a:gd name="T21" fmla="*/ 1612 h 2081"/>
                <a:gd name="T22" fmla="*/ 1272 w 1428"/>
                <a:gd name="T23" fmla="*/ 779 h 2081"/>
                <a:gd name="T24" fmla="*/ 1062 w 1428"/>
                <a:gd name="T25" fmla="*/ 718 h 2081"/>
                <a:gd name="T26" fmla="*/ 924 w 1428"/>
                <a:gd name="T27" fmla="*/ 646 h 2081"/>
                <a:gd name="T28" fmla="*/ 964 w 1428"/>
                <a:gd name="T29" fmla="*/ 482 h 2081"/>
                <a:gd name="T30" fmla="*/ 969 w 1428"/>
                <a:gd name="T31" fmla="*/ 497 h 2081"/>
                <a:gd name="T32" fmla="*/ 1029 w 1428"/>
                <a:gd name="T33" fmla="*/ 549 h 2081"/>
                <a:gd name="T34" fmla="*/ 1107 w 1428"/>
                <a:gd name="T35" fmla="*/ 587 h 2081"/>
                <a:gd name="T36" fmla="*/ 1236 w 1428"/>
                <a:gd name="T37" fmla="*/ 626 h 2081"/>
                <a:gd name="T38" fmla="*/ 1283 w 1428"/>
                <a:gd name="T39" fmla="*/ 449 h 2081"/>
                <a:gd name="T40" fmla="*/ 1217 w 1428"/>
                <a:gd name="T41" fmla="*/ 291 h 2081"/>
                <a:gd name="T42" fmla="*/ 1079 w 1428"/>
                <a:gd name="T43" fmla="*/ 176 h 2081"/>
                <a:gd name="T44" fmla="*/ 383 w 1428"/>
                <a:gd name="T45" fmla="*/ 163 h 2081"/>
                <a:gd name="T46" fmla="*/ 239 w 1428"/>
                <a:gd name="T47" fmla="*/ 257 h 2081"/>
                <a:gd name="T48" fmla="*/ 154 w 1428"/>
                <a:gd name="T49" fmla="*/ 407 h 2081"/>
                <a:gd name="T50" fmla="*/ 153 w 1428"/>
                <a:gd name="T51" fmla="*/ 743 h 2081"/>
                <a:gd name="T52" fmla="*/ 407 w 1428"/>
                <a:gd name="T53" fmla="*/ 697 h 2081"/>
                <a:gd name="T54" fmla="*/ 590 w 1428"/>
                <a:gd name="T55" fmla="*/ 628 h 2081"/>
                <a:gd name="T56" fmla="*/ 720 w 1428"/>
                <a:gd name="T57" fmla="*/ 548 h 2081"/>
                <a:gd name="T58" fmla="*/ 810 w 1428"/>
                <a:gd name="T59" fmla="*/ 463 h 2081"/>
                <a:gd name="T60" fmla="*/ 944 w 1428"/>
                <a:gd name="T61" fmla="*/ 140 h 2081"/>
                <a:gd name="T62" fmla="*/ 916 w 1428"/>
                <a:gd name="T63" fmla="*/ 0 h 2081"/>
                <a:gd name="T64" fmla="*/ 1120 w 1428"/>
                <a:gd name="T65" fmla="*/ 43 h 2081"/>
                <a:gd name="T66" fmla="*/ 1290 w 1428"/>
                <a:gd name="T67" fmla="*/ 163 h 2081"/>
                <a:gd name="T68" fmla="*/ 1398 w 1428"/>
                <a:gd name="T69" fmla="*/ 339 h 2081"/>
                <a:gd name="T70" fmla="*/ 1427 w 1428"/>
                <a:gd name="T71" fmla="*/ 545 h 2081"/>
                <a:gd name="T72" fmla="*/ 1360 w 1428"/>
                <a:gd name="T73" fmla="*/ 1529 h 2081"/>
                <a:gd name="T74" fmla="*/ 1281 w 1428"/>
                <a:gd name="T75" fmla="*/ 1752 h 2081"/>
                <a:gd name="T76" fmla="*/ 1129 w 1428"/>
                <a:gd name="T77" fmla="*/ 1932 h 2081"/>
                <a:gd name="T78" fmla="*/ 927 w 1428"/>
                <a:gd name="T79" fmla="*/ 2045 h 2081"/>
                <a:gd name="T80" fmla="*/ 714 w 1428"/>
                <a:gd name="T81" fmla="*/ 2081 h 2081"/>
                <a:gd name="T82" fmla="*/ 500 w 1428"/>
                <a:gd name="T83" fmla="*/ 2045 h 2081"/>
                <a:gd name="T84" fmla="*/ 298 w 1428"/>
                <a:gd name="T85" fmla="*/ 1932 h 2081"/>
                <a:gd name="T86" fmla="*/ 146 w 1428"/>
                <a:gd name="T87" fmla="*/ 1752 h 2081"/>
                <a:gd name="T88" fmla="*/ 68 w 1428"/>
                <a:gd name="T89" fmla="*/ 1529 h 2081"/>
                <a:gd name="T90" fmla="*/ 0 w 1428"/>
                <a:gd name="T91" fmla="*/ 492 h 2081"/>
                <a:gd name="T92" fmla="*/ 49 w 1428"/>
                <a:gd name="T93" fmla="*/ 292 h 2081"/>
                <a:gd name="T94" fmla="*/ 176 w 1428"/>
                <a:gd name="T95" fmla="*/ 126 h 2081"/>
                <a:gd name="T96" fmla="*/ 355 w 1428"/>
                <a:gd name="T97" fmla="*/ 25 h 2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28" h="2081">
                  <a:moveTo>
                    <a:pt x="873" y="600"/>
                  </a:moveTo>
                  <a:lnTo>
                    <a:pt x="851" y="621"/>
                  </a:lnTo>
                  <a:lnTo>
                    <a:pt x="825" y="642"/>
                  </a:lnTo>
                  <a:lnTo>
                    <a:pt x="797" y="665"/>
                  </a:lnTo>
                  <a:lnTo>
                    <a:pt x="765" y="688"/>
                  </a:lnTo>
                  <a:lnTo>
                    <a:pt x="729" y="710"/>
                  </a:lnTo>
                  <a:lnTo>
                    <a:pt x="690" y="732"/>
                  </a:lnTo>
                  <a:lnTo>
                    <a:pt x="648" y="755"/>
                  </a:lnTo>
                  <a:lnTo>
                    <a:pt x="601" y="776"/>
                  </a:lnTo>
                  <a:lnTo>
                    <a:pt x="552" y="796"/>
                  </a:lnTo>
                  <a:lnTo>
                    <a:pt x="497" y="815"/>
                  </a:lnTo>
                  <a:lnTo>
                    <a:pt x="439" y="833"/>
                  </a:lnTo>
                  <a:lnTo>
                    <a:pt x="377" y="848"/>
                  </a:lnTo>
                  <a:lnTo>
                    <a:pt x="310" y="862"/>
                  </a:lnTo>
                  <a:lnTo>
                    <a:pt x="238" y="874"/>
                  </a:lnTo>
                  <a:lnTo>
                    <a:pt x="162" y="882"/>
                  </a:lnTo>
                  <a:lnTo>
                    <a:pt x="199" y="1459"/>
                  </a:lnTo>
                  <a:lnTo>
                    <a:pt x="206" y="1512"/>
                  </a:lnTo>
                  <a:lnTo>
                    <a:pt x="216" y="1563"/>
                  </a:lnTo>
                  <a:lnTo>
                    <a:pt x="233" y="1612"/>
                  </a:lnTo>
                  <a:lnTo>
                    <a:pt x="254" y="1659"/>
                  </a:lnTo>
                  <a:lnTo>
                    <a:pt x="279" y="1703"/>
                  </a:lnTo>
                  <a:lnTo>
                    <a:pt x="309" y="1745"/>
                  </a:lnTo>
                  <a:lnTo>
                    <a:pt x="342" y="1783"/>
                  </a:lnTo>
                  <a:lnTo>
                    <a:pt x="380" y="1818"/>
                  </a:lnTo>
                  <a:lnTo>
                    <a:pt x="421" y="1850"/>
                  </a:lnTo>
                  <a:lnTo>
                    <a:pt x="466" y="1877"/>
                  </a:lnTo>
                  <a:lnTo>
                    <a:pt x="513" y="1901"/>
                  </a:lnTo>
                  <a:lnTo>
                    <a:pt x="562" y="1919"/>
                  </a:lnTo>
                  <a:lnTo>
                    <a:pt x="612" y="1931"/>
                  </a:lnTo>
                  <a:lnTo>
                    <a:pt x="663" y="1939"/>
                  </a:lnTo>
                  <a:lnTo>
                    <a:pt x="714" y="1942"/>
                  </a:lnTo>
                  <a:lnTo>
                    <a:pt x="765" y="1939"/>
                  </a:lnTo>
                  <a:lnTo>
                    <a:pt x="816" y="1931"/>
                  </a:lnTo>
                  <a:lnTo>
                    <a:pt x="865" y="1919"/>
                  </a:lnTo>
                  <a:lnTo>
                    <a:pt x="914" y="1901"/>
                  </a:lnTo>
                  <a:lnTo>
                    <a:pt x="962" y="1877"/>
                  </a:lnTo>
                  <a:lnTo>
                    <a:pt x="1007" y="1850"/>
                  </a:lnTo>
                  <a:lnTo>
                    <a:pt x="1048" y="1818"/>
                  </a:lnTo>
                  <a:lnTo>
                    <a:pt x="1085" y="1783"/>
                  </a:lnTo>
                  <a:lnTo>
                    <a:pt x="1119" y="1745"/>
                  </a:lnTo>
                  <a:lnTo>
                    <a:pt x="1149" y="1703"/>
                  </a:lnTo>
                  <a:lnTo>
                    <a:pt x="1173" y="1659"/>
                  </a:lnTo>
                  <a:lnTo>
                    <a:pt x="1194" y="1612"/>
                  </a:lnTo>
                  <a:lnTo>
                    <a:pt x="1210" y="1563"/>
                  </a:lnTo>
                  <a:lnTo>
                    <a:pt x="1222" y="1512"/>
                  </a:lnTo>
                  <a:lnTo>
                    <a:pt x="1227" y="1459"/>
                  </a:lnTo>
                  <a:lnTo>
                    <a:pt x="1272" y="779"/>
                  </a:lnTo>
                  <a:lnTo>
                    <a:pt x="1210" y="764"/>
                  </a:lnTo>
                  <a:lnTo>
                    <a:pt x="1155" y="748"/>
                  </a:lnTo>
                  <a:lnTo>
                    <a:pt x="1105" y="733"/>
                  </a:lnTo>
                  <a:lnTo>
                    <a:pt x="1062" y="718"/>
                  </a:lnTo>
                  <a:lnTo>
                    <a:pt x="1025" y="703"/>
                  </a:lnTo>
                  <a:lnTo>
                    <a:pt x="994" y="689"/>
                  </a:lnTo>
                  <a:lnTo>
                    <a:pt x="957" y="668"/>
                  </a:lnTo>
                  <a:lnTo>
                    <a:pt x="924" y="646"/>
                  </a:lnTo>
                  <a:lnTo>
                    <a:pt x="896" y="623"/>
                  </a:lnTo>
                  <a:lnTo>
                    <a:pt x="873" y="600"/>
                  </a:lnTo>
                  <a:close/>
                  <a:moveTo>
                    <a:pt x="1079" y="176"/>
                  </a:moveTo>
                  <a:lnTo>
                    <a:pt x="964" y="482"/>
                  </a:lnTo>
                  <a:lnTo>
                    <a:pt x="964" y="483"/>
                  </a:lnTo>
                  <a:lnTo>
                    <a:pt x="964" y="483"/>
                  </a:lnTo>
                  <a:lnTo>
                    <a:pt x="965" y="488"/>
                  </a:lnTo>
                  <a:lnTo>
                    <a:pt x="969" y="497"/>
                  </a:lnTo>
                  <a:lnTo>
                    <a:pt x="977" y="507"/>
                  </a:lnTo>
                  <a:lnTo>
                    <a:pt x="989" y="519"/>
                  </a:lnTo>
                  <a:lnTo>
                    <a:pt x="1005" y="533"/>
                  </a:lnTo>
                  <a:lnTo>
                    <a:pt x="1029" y="549"/>
                  </a:lnTo>
                  <a:lnTo>
                    <a:pt x="1057" y="565"/>
                  </a:lnTo>
                  <a:lnTo>
                    <a:pt x="1070" y="571"/>
                  </a:lnTo>
                  <a:lnTo>
                    <a:pt x="1087" y="579"/>
                  </a:lnTo>
                  <a:lnTo>
                    <a:pt x="1107" y="587"/>
                  </a:lnTo>
                  <a:lnTo>
                    <a:pt x="1133" y="596"/>
                  </a:lnTo>
                  <a:lnTo>
                    <a:pt x="1161" y="605"/>
                  </a:lnTo>
                  <a:lnTo>
                    <a:pt x="1196" y="616"/>
                  </a:lnTo>
                  <a:lnTo>
                    <a:pt x="1236" y="626"/>
                  </a:lnTo>
                  <a:lnTo>
                    <a:pt x="1281" y="638"/>
                  </a:lnTo>
                  <a:lnTo>
                    <a:pt x="1288" y="536"/>
                  </a:lnTo>
                  <a:lnTo>
                    <a:pt x="1288" y="492"/>
                  </a:lnTo>
                  <a:lnTo>
                    <a:pt x="1283" y="449"/>
                  </a:lnTo>
                  <a:lnTo>
                    <a:pt x="1274" y="407"/>
                  </a:lnTo>
                  <a:lnTo>
                    <a:pt x="1259" y="366"/>
                  </a:lnTo>
                  <a:lnTo>
                    <a:pt x="1240" y="328"/>
                  </a:lnTo>
                  <a:lnTo>
                    <a:pt x="1217" y="291"/>
                  </a:lnTo>
                  <a:lnTo>
                    <a:pt x="1188" y="257"/>
                  </a:lnTo>
                  <a:lnTo>
                    <a:pt x="1154" y="225"/>
                  </a:lnTo>
                  <a:lnTo>
                    <a:pt x="1118" y="199"/>
                  </a:lnTo>
                  <a:lnTo>
                    <a:pt x="1079" y="176"/>
                  </a:lnTo>
                  <a:close/>
                  <a:moveTo>
                    <a:pt x="510" y="139"/>
                  </a:moveTo>
                  <a:lnTo>
                    <a:pt x="467" y="142"/>
                  </a:lnTo>
                  <a:lnTo>
                    <a:pt x="423" y="150"/>
                  </a:lnTo>
                  <a:lnTo>
                    <a:pt x="383" y="163"/>
                  </a:lnTo>
                  <a:lnTo>
                    <a:pt x="343" y="180"/>
                  </a:lnTo>
                  <a:lnTo>
                    <a:pt x="305" y="201"/>
                  </a:lnTo>
                  <a:lnTo>
                    <a:pt x="272" y="227"/>
                  </a:lnTo>
                  <a:lnTo>
                    <a:pt x="239" y="257"/>
                  </a:lnTo>
                  <a:lnTo>
                    <a:pt x="211" y="291"/>
                  </a:lnTo>
                  <a:lnTo>
                    <a:pt x="187" y="328"/>
                  </a:lnTo>
                  <a:lnTo>
                    <a:pt x="168" y="366"/>
                  </a:lnTo>
                  <a:lnTo>
                    <a:pt x="154" y="407"/>
                  </a:lnTo>
                  <a:lnTo>
                    <a:pt x="144" y="449"/>
                  </a:lnTo>
                  <a:lnTo>
                    <a:pt x="139" y="492"/>
                  </a:lnTo>
                  <a:lnTo>
                    <a:pt x="139" y="536"/>
                  </a:lnTo>
                  <a:lnTo>
                    <a:pt x="153" y="743"/>
                  </a:lnTo>
                  <a:lnTo>
                    <a:pt x="224" y="735"/>
                  </a:lnTo>
                  <a:lnTo>
                    <a:pt x="290" y="724"/>
                  </a:lnTo>
                  <a:lnTo>
                    <a:pt x="350" y="711"/>
                  </a:lnTo>
                  <a:lnTo>
                    <a:pt x="407" y="697"/>
                  </a:lnTo>
                  <a:lnTo>
                    <a:pt x="459" y="681"/>
                  </a:lnTo>
                  <a:lnTo>
                    <a:pt x="507" y="665"/>
                  </a:lnTo>
                  <a:lnTo>
                    <a:pt x="550" y="646"/>
                  </a:lnTo>
                  <a:lnTo>
                    <a:pt x="590" y="628"/>
                  </a:lnTo>
                  <a:lnTo>
                    <a:pt x="626" y="609"/>
                  </a:lnTo>
                  <a:lnTo>
                    <a:pt x="658" y="591"/>
                  </a:lnTo>
                  <a:lnTo>
                    <a:pt x="685" y="573"/>
                  </a:lnTo>
                  <a:lnTo>
                    <a:pt x="720" y="548"/>
                  </a:lnTo>
                  <a:lnTo>
                    <a:pt x="749" y="524"/>
                  </a:lnTo>
                  <a:lnTo>
                    <a:pt x="774" y="502"/>
                  </a:lnTo>
                  <a:lnTo>
                    <a:pt x="794" y="481"/>
                  </a:lnTo>
                  <a:lnTo>
                    <a:pt x="810" y="463"/>
                  </a:lnTo>
                  <a:lnTo>
                    <a:pt x="822" y="447"/>
                  </a:lnTo>
                  <a:lnTo>
                    <a:pt x="830" y="435"/>
                  </a:lnTo>
                  <a:lnTo>
                    <a:pt x="836" y="428"/>
                  </a:lnTo>
                  <a:lnTo>
                    <a:pt x="944" y="140"/>
                  </a:lnTo>
                  <a:lnTo>
                    <a:pt x="916" y="139"/>
                  </a:lnTo>
                  <a:lnTo>
                    <a:pt x="510" y="139"/>
                  </a:lnTo>
                  <a:close/>
                  <a:moveTo>
                    <a:pt x="510" y="0"/>
                  </a:moveTo>
                  <a:lnTo>
                    <a:pt x="916" y="0"/>
                  </a:lnTo>
                  <a:lnTo>
                    <a:pt x="969" y="3"/>
                  </a:lnTo>
                  <a:lnTo>
                    <a:pt x="1021" y="11"/>
                  </a:lnTo>
                  <a:lnTo>
                    <a:pt x="1071" y="25"/>
                  </a:lnTo>
                  <a:lnTo>
                    <a:pt x="1120" y="43"/>
                  </a:lnTo>
                  <a:lnTo>
                    <a:pt x="1167" y="65"/>
                  </a:lnTo>
                  <a:lnTo>
                    <a:pt x="1210" y="93"/>
                  </a:lnTo>
                  <a:lnTo>
                    <a:pt x="1252" y="126"/>
                  </a:lnTo>
                  <a:lnTo>
                    <a:pt x="1290" y="163"/>
                  </a:lnTo>
                  <a:lnTo>
                    <a:pt x="1324" y="203"/>
                  </a:lnTo>
                  <a:lnTo>
                    <a:pt x="1353" y="246"/>
                  </a:lnTo>
                  <a:lnTo>
                    <a:pt x="1378" y="292"/>
                  </a:lnTo>
                  <a:lnTo>
                    <a:pt x="1398" y="339"/>
                  </a:lnTo>
                  <a:lnTo>
                    <a:pt x="1413" y="389"/>
                  </a:lnTo>
                  <a:lnTo>
                    <a:pt x="1422" y="440"/>
                  </a:lnTo>
                  <a:lnTo>
                    <a:pt x="1428" y="492"/>
                  </a:lnTo>
                  <a:lnTo>
                    <a:pt x="1427" y="545"/>
                  </a:lnTo>
                  <a:lnTo>
                    <a:pt x="1415" y="729"/>
                  </a:lnTo>
                  <a:lnTo>
                    <a:pt x="1415" y="729"/>
                  </a:lnTo>
                  <a:lnTo>
                    <a:pt x="1366" y="1469"/>
                  </a:lnTo>
                  <a:lnTo>
                    <a:pt x="1360" y="1529"/>
                  </a:lnTo>
                  <a:lnTo>
                    <a:pt x="1348" y="1588"/>
                  </a:lnTo>
                  <a:lnTo>
                    <a:pt x="1330" y="1645"/>
                  </a:lnTo>
                  <a:lnTo>
                    <a:pt x="1308" y="1700"/>
                  </a:lnTo>
                  <a:lnTo>
                    <a:pt x="1281" y="1752"/>
                  </a:lnTo>
                  <a:lnTo>
                    <a:pt x="1249" y="1802"/>
                  </a:lnTo>
                  <a:lnTo>
                    <a:pt x="1213" y="1849"/>
                  </a:lnTo>
                  <a:lnTo>
                    <a:pt x="1173" y="1892"/>
                  </a:lnTo>
                  <a:lnTo>
                    <a:pt x="1129" y="1932"/>
                  </a:lnTo>
                  <a:lnTo>
                    <a:pt x="1081" y="1967"/>
                  </a:lnTo>
                  <a:lnTo>
                    <a:pt x="1029" y="1999"/>
                  </a:lnTo>
                  <a:lnTo>
                    <a:pt x="979" y="2025"/>
                  </a:lnTo>
                  <a:lnTo>
                    <a:pt x="927" y="2045"/>
                  </a:lnTo>
                  <a:lnTo>
                    <a:pt x="875" y="2061"/>
                  </a:lnTo>
                  <a:lnTo>
                    <a:pt x="822" y="2071"/>
                  </a:lnTo>
                  <a:lnTo>
                    <a:pt x="768" y="2079"/>
                  </a:lnTo>
                  <a:lnTo>
                    <a:pt x="714" y="2081"/>
                  </a:lnTo>
                  <a:lnTo>
                    <a:pt x="660" y="2079"/>
                  </a:lnTo>
                  <a:lnTo>
                    <a:pt x="606" y="2071"/>
                  </a:lnTo>
                  <a:lnTo>
                    <a:pt x="553" y="2061"/>
                  </a:lnTo>
                  <a:lnTo>
                    <a:pt x="500" y="2045"/>
                  </a:lnTo>
                  <a:lnTo>
                    <a:pt x="449" y="2025"/>
                  </a:lnTo>
                  <a:lnTo>
                    <a:pt x="399" y="1999"/>
                  </a:lnTo>
                  <a:lnTo>
                    <a:pt x="347" y="1967"/>
                  </a:lnTo>
                  <a:lnTo>
                    <a:pt x="298" y="1932"/>
                  </a:lnTo>
                  <a:lnTo>
                    <a:pt x="254" y="1892"/>
                  </a:lnTo>
                  <a:lnTo>
                    <a:pt x="213" y="1849"/>
                  </a:lnTo>
                  <a:lnTo>
                    <a:pt x="177" y="1802"/>
                  </a:lnTo>
                  <a:lnTo>
                    <a:pt x="146" y="1752"/>
                  </a:lnTo>
                  <a:lnTo>
                    <a:pt x="119" y="1700"/>
                  </a:lnTo>
                  <a:lnTo>
                    <a:pt x="97" y="1645"/>
                  </a:lnTo>
                  <a:lnTo>
                    <a:pt x="80" y="1588"/>
                  </a:lnTo>
                  <a:lnTo>
                    <a:pt x="68" y="1529"/>
                  </a:lnTo>
                  <a:lnTo>
                    <a:pt x="60" y="1469"/>
                  </a:lnTo>
                  <a:lnTo>
                    <a:pt x="19" y="822"/>
                  </a:lnTo>
                  <a:lnTo>
                    <a:pt x="1" y="545"/>
                  </a:lnTo>
                  <a:lnTo>
                    <a:pt x="0" y="492"/>
                  </a:lnTo>
                  <a:lnTo>
                    <a:pt x="4" y="440"/>
                  </a:lnTo>
                  <a:lnTo>
                    <a:pt x="14" y="389"/>
                  </a:lnTo>
                  <a:lnTo>
                    <a:pt x="29" y="339"/>
                  </a:lnTo>
                  <a:lnTo>
                    <a:pt x="49" y="292"/>
                  </a:lnTo>
                  <a:lnTo>
                    <a:pt x="73" y="246"/>
                  </a:lnTo>
                  <a:lnTo>
                    <a:pt x="103" y="203"/>
                  </a:lnTo>
                  <a:lnTo>
                    <a:pt x="138" y="163"/>
                  </a:lnTo>
                  <a:lnTo>
                    <a:pt x="176" y="126"/>
                  </a:lnTo>
                  <a:lnTo>
                    <a:pt x="217" y="93"/>
                  </a:lnTo>
                  <a:lnTo>
                    <a:pt x="261" y="65"/>
                  </a:lnTo>
                  <a:lnTo>
                    <a:pt x="308" y="43"/>
                  </a:lnTo>
                  <a:lnTo>
                    <a:pt x="355" y="25"/>
                  </a:lnTo>
                  <a:lnTo>
                    <a:pt x="405" y="11"/>
                  </a:lnTo>
                  <a:lnTo>
                    <a:pt x="457" y="3"/>
                  </a:lnTo>
                  <a:lnTo>
                    <a:pt x="5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87"/>
            <p:cNvSpPr>
              <a:spLocks noEditPoints="1"/>
            </p:cNvSpPr>
            <p:nvPr/>
          </p:nvSpPr>
          <p:spPr bwMode="auto">
            <a:xfrm>
              <a:off x="5353050" y="3806825"/>
              <a:ext cx="554038" cy="206375"/>
            </a:xfrm>
            <a:custGeom>
              <a:avLst/>
              <a:gdLst>
                <a:gd name="T0" fmla="*/ 810 w 3494"/>
                <a:gd name="T1" fmla="*/ 183 h 1303"/>
                <a:gd name="T2" fmla="*/ 673 w 3494"/>
                <a:gd name="T3" fmla="*/ 240 h 1303"/>
                <a:gd name="T4" fmla="*/ 548 w 3494"/>
                <a:gd name="T5" fmla="*/ 318 h 1303"/>
                <a:gd name="T6" fmla="*/ 439 w 3494"/>
                <a:gd name="T7" fmla="*/ 417 h 1303"/>
                <a:gd name="T8" fmla="*/ 347 w 3494"/>
                <a:gd name="T9" fmla="*/ 531 h 1303"/>
                <a:gd name="T10" fmla="*/ 274 w 3494"/>
                <a:gd name="T11" fmla="*/ 660 h 1303"/>
                <a:gd name="T12" fmla="*/ 222 w 3494"/>
                <a:gd name="T13" fmla="*/ 800 h 1303"/>
                <a:gd name="T14" fmla="*/ 153 w 3494"/>
                <a:gd name="T15" fmla="*/ 1163 h 1303"/>
                <a:gd name="T16" fmla="*/ 3288 w 3494"/>
                <a:gd name="T17" fmla="*/ 874 h 1303"/>
                <a:gd name="T18" fmla="*/ 3249 w 3494"/>
                <a:gd name="T19" fmla="*/ 728 h 1303"/>
                <a:gd name="T20" fmla="*/ 3186 w 3494"/>
                <a:gd name="T21" fmla="*/ 593 h 1303"/>
                <a:gd name="T22" fmla="*/ 3102 w 3494"/>
                <a:gd name="T23" fmla="*/ 472 h 1303"/>
                <a:gd name="T24" fmla="*/ 3002 w 3494"/>
                <a:gd name="T25" fmla="*/ 365 h 1303"/>
                <a:gd name="T26" fmla="*/ 2884 w 3494"/>
                <a:gd name="T27" fmla="*/ 277 h 1303"/>
                <a:gd name="T28" fmla="*/ 2752 w 3494"/>
                <a:gd name="T29" fmla="*/ 208 h 1303"/>
                <a:gd name="T30" fmla="*/ 2610 w 3494"/>
                <a:gd name="T31" fmla="*/ 162 h 1303"/>
                <a:gd name="T32" fmla="*/ 1781 w 3494"/>
                <a:gd name="T33" fmla="*/ 988 h 1303"/>
                <a:gd name="T34" fmla="*/ 1747 w 3494"/>
                <a:gd name="T35" fmla="*/ 997 h 1303"/>
                <a:gd name="T36" fmla="*/ 1712 w 3494"/>
                <a:gd name="T37" fmla="*/ 988 h 1303"/>
                <a:gd name="T38" fmla="*/ 883 w 3494"/>
                <a:gd name="T39" fmla="*/ 162 h 1303"/>
                <a:gd name="T40" fmla="*/ 1796 w 3494"/>
                <a:gd name="T41" fmla="*/ 578 h 1303"/>
                <a:gd name="T42" fmla="*/ 1747 w 3494"/>
                <a:gd name="T43" fmla="*/ 829 h 1303"/>
                <a:gd name="T44" fmla="*/ 2435 w 3494"/>
                <a:gd name="T45" fmla="*/ 140 h 1303"/>
                <a:gd name="T46" fmla="*/ 2235 w 3494"/>
                <a:gd name="T47" fmla="*/ 139 h 1303"/>
                <a:gd name="T48" fmla="*/ 1057 w 3494"/>
                <a:gd name="T49" fmla="*/ 140 h 1303"/>
                <a:gd name="T50" fmla="*/ 1547 w 3494"/>
                <a:gd name="T51" fmla="*/ 629 h 1303"/>
                <a:gd name="T52" fmla="*/ 1259 w 3494"/>
                <a:gd name="T53" fmla="*/ 139 h 1303"/>
                <a:gd name="T54" fmla="*/ 1085 w 3494"/>
                <a:gd name="T55" fmla="*/ 139 h 1303"/>
                <a:gd name="T56" fmla="*/ 1288 w 3494"/>
                <a:gd name="T57" fmla="*/ 0 h 1303"/>
                <a:gd name="T58" fmla="*/ 1323 w 3494"/>
                <a:gd name="T59" fmla="*/ 10 h 1303"/>
                <a:gd name="T60" fmla="*/ 1747 w 3494"/>
                <a:gd name="T61" fmla="*/ 431 h 1303"/>
                <a:gd name="T62" fmla="*/ 2171 w 3494"/>
                <a:gd name="T63" fmla="*/ 10 h 1303"/>
                <a:gd name="T64" fmla="*/ 2206 w 3494"/>
                <a:gd name="T65" fmla="*/ 0 h 1303"/>
                <a:gd name="T66" fmla="*/ 2472 w 3494"/>
                <a:gd name="T67" fmla="*/ 2 h 1303"/>
                <a:gd name="T68" fmla="*/ 2601 w 3494"/>
                <a:gd name="T69" fmla="*/ 18 h 1303"/>
                <a:gd name="T70" fmla="*/ 2676 w 3494"/>
                <a:gd name="T71" fmla="*/ 35 h 1303"/>
                <a:gd name="T72" fmla="*/ 2821 w 3494"/>
                <a:gd name="T73" fmla="*/ 86 h 1303"/>
                <a:gd name="T74" fmla="*/ 2957 w 3494"/>
                <a:gd name="T75" fmla="*/ 158 h 1303"/>
                <a:gd name="T76" fmla="*/ 3081 w 3494"/>
                <a:gd name="T77" fmla="*/ 249 h 1303"/>
                <a:gd name="T78" fmla="*/ 3192 w 3494"/>
                <a:gd name="T79" fmla="*/ 361 h 1303"/>
                <a:gd name="T80" fmla="*/ 3285 w 3494"/>
                <a:gd name="T81" fmla="*/ 486 h 1303"/>
                <a:gd name="T82" fmla="*/ 3357 w 3494"/>
                <a:gd name="T83" fmla="*/ 624 h 1303"/>
                <a:gd name="T84" fmla="*/ 3408 w 3494"/>
                <a:gd name="T85" fmla="*/ 772 h 1303"/>
                <a:gd name="T86" fmla="*/ 3493 w 3494"/>
                <a:gd name="T87" fmla="*/ 1220 h 1303"/>
                <a:gd name="T88" fmla="*/ 3490 w 3494"/>
                <a:gd name="T89" fmla="*/ 1251 h 1303"/>
                <a:gd name="T90" fmla="*/ 3477 w 3494"/>
                <a:gd name="T91" fmla="*/ 1278 h 1303"/>
                <a:gd name="T92" fmla="*/ 3453 w 3494"/>
                <a:gd name="T93" fmla="*/ 1297 h 1303"/>
                <a:gd name="T94" fmla="*/ 3424 w 3494"/>
                <a:gd name="T95" fmla="*/ 1303 h 1303"/>
                <a:gd name="T96" fmla="*/ 54 w 3494"/>
                <a:gd name="T97" fmla="*/ 1301 h 1303"/>
                <a:gd name="T98" fmla="*/ 28 w 3494"/>
                <a:gd name="T99" fmla="*/ 1288 h 1303"/>
                <a:gd name="T100" fmla="*/ 7 w 3494"/>
                <a:gd name="T101" fmla="*/ 1265 h 1303"/>
                <a:gd name="T102" fmla="*/ 0 w 3494"/>
                <a:gd name="T103" fmla="*/ 1236 h 1303"/>
                <a:gd name="T104" fmla="*/ 68 w 3494"/>
                <a:gd name="T105" fmla="*/ 849 h 1303"/>
                <a:gd name="T106" fmla="*/ 108 w 3494"/>
                <a:gd name="T107" fmla="*/ 697 h 1303"/>
                <a:gd name="T108" fmla="*/ 170 w 3494"/>
                <a:gd name="T109" fmla="*/ 554 h 1303"/>
                <a:gd name="T110" fmla="*/ 252 w 3494"/>
                <a:gd name="T111" fmla="*/ 421 h 1303"/>
                <a:gd name="T112" fmla="*/ 354 w 3494"/>
                <a:gd name="T113" fmla="*/ 302 h 1303"/>
                <a:gd name="T114" fmla="*/ 472 w 3494"/>
                <a:gd name="T115" fmla="*/ 202 h 1303"/>
                <a:gd name="T116" fmla="*/ 602 w 3494"/>
                <a:gd name="T117" fmla="*/ 119 h 1303"/>
                <a:gd name="T118" fmla="*/ 743 w 3494"/>
                <a:gd name="T119" fmla="*/ 58 h 1303"/>
                <a:gd name="T120" fmla="*/ 893 w 3494"/>
                <a:gd name="T121" fmla="*/ 18 h 1303"/>
                <a:gd name="T122" fmla="*/ 957 w 3494"/>
                <a:gd name="T123" fmla="*/ 9 h 1303"/>
                <a:gd name="T124" fmla="*/ 1085 w 3494"/>
                <a:gd name="T125" fmla="*/ 0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94" h="1303">
                  <a:moveTo>
                    <a:pt x="883" y="162"/>
                  </a:moveTo>
                  <a:lnTo>
                    <a:pt x="810" y="183"/>
                  </a:lnTo>
                  <a:lnTo>
                    <a:pt x="740" y="208"/>
                  </a:lnTo>
                  <a:lnTo>
                    <a:pt x="673" y="240"/>
                  </a:lnTo>
                  <a:lnTo>
                    <a:pt x="610" y="277"/>
                  </a:lnTo>
                  <a:lnTo>
                    <a:pt x="548" y="318"/>
                  </a:lnTo>
                  <a:lnTo>
                    <a:pt x="492" y="365"/>
                  </a:lnTo>
                  <a:lnTo>
                    <a:pt x="439" y="417"/>
                  </a:lnTo>
                  <a:lnTo>
                    <a:pt x="390" y="472"/>
                  </a:lnTo>
                  <a:lnTo>
                    <a:pt x="347" y="531"/>
                  </a:lnTo>
                  <a:lnTo>
                    <a:pt x="308" y="593"/>
                  </a:lnTo>
                  <a:lnTo>
                    <a:pt x="274" y="660"/>
                  </a:lnTo>
                  <a:lnTo>
                    <a:pt x="245" y="728"/>
                  </a:lnTo>
                  <a:lnTo>
                    <a:pt x="222" y="800"/>
                  </a:lnTo>
                  <a:lnTo>
                    <a:pt x="206" y="874"/>
                  </a:lnTo>
                  <a:lnTo>
                    <a:pt x="153" y="1163"/>
                  </a:lnTo>
                  <a:lnTo>
                    <a:pt x="3340" y="1163"/>
                  </a:lnTo>
                  <a:lnTo>
                    <a:pt x="3288" y="874"/>
                  </a:lnTo>
                  <a:lnTo>
                    <a:pt x="3271" y="800"/>
                  </a:lnTo>
                  <a:lnTo>
                    <a:pt x="3249" y="728"/>
                  </a:lnTo>
                  <a:lnTo>
                    <a:pt x="3220" y="660"/>
                  </a:lnTo>
                  <a:lnTo>
                    <a:pt x="3186" y="593"/>
                  </a:lnTo>
                  <a:lnTo>
                    <a:pt x="3147" y="531"/>
                  </a:lnTo>
                  <a:lnTo>
                    <a:pt x="3102" y="472"/>
                  </a:lnTo>
                  <a:lnTo>
                    <a:pt x="3055" y="417"/>
                  </a:lnTo>
                  <a:lnTo>
                    <a:pt x="3002" y="365"/>
                  </a:lnTo>
                  <a:lnTo>
                    <a:pt x="2944" y="318"/>
                  </a:lnTo>
                  <a:lnTo>
                    <a:pt x="2884" y="277"/>
                  </a:lnTo>
                  <a:lnTo>
                    <a:pt x="2820" y="240"/>
                  </a:lnTo>
                  <a:lnTo>
                    <a:pt x="2752" y="208"/>
                  </a:lnTo>
                  <a:lnTo>
                    <a:pt x="2682" y="183"/>
                  </a:lnTo>
                  <a:lnTo>
                    <a:pt x="2610" y="162"/>
                  </a:lnTo>
                  <a:lnTo>
                    <a:pt x="1796" y="976"/>
                  </a:lnTo>
                  <a:lnTo>
                    <a:pt x="1781" y="988"/>
                  </a:lnTo>
                  <a:lnTo>
                    <a:pt x="1764" y="994"/>
                  </a:lnTo>
                  <a:lnTo>
                    <a:pt x="1747" y="997"/>
                  </a:lnTo>
                  <a:lnTo>
                    <a:pt x="1729" y="994"/>
                  </a:lnTo>
                  <a:lnTo>
                    <a:pt x="1712" y="988"/>
                  </a:lnTo>
                  <a:lnTo>
                    <a:pt x="1697" y="976"/>
                  </a:lnTo>
                  <a:lnTo>
                    <a:pt x="883" y="162"/>
                  </a:lnTo>
                  <a:close/>
                  <a:moveTo>
                    <a:pt x="2235" y="139"/>
                  </a:moveTo>
                  <a:lnTo>
                    <a:pt x="1796" y="578"/>
                  </a:lnTo>
                  <a:lnTo>
                    <a:pt x="1646" y="728"/>
                  </a:lnTo>
                  <a:lnTo>
                    <a:pt x="1747" y="829"/>
                  </a:lnTo>
                  <a:lnTo>
                    <a:pt x="2092" y="484"/>
                  </a:lnTo>
                  <a:lnTo>
                    <a:pt x="2435" y="140"/>
                  </a:lnTo>
                  <a:lnTo>
                    <a:pt x="2409" y="139"/>
                  </a:lnTo>
                  <a:lnTo>
                    <a:pt x="2235" y="139"/>
                  </a:lnTo>
                  <a:close/>
                  <a:moveTo>
                    <a:pt x="1085" y="139"/>
                  </a:moveTo>
                  <a:lnTo>
                    <a:pt x="1057" y="140"/>
                  </a:lnTo>
                  <a:lnTo>
                    <a:pt x="1402" y="484"/>
                  </a:lnTo>
                  <a:lnTo>
                    <a:pt x="1547" y="629"/>
                  </a:lnTo>
                  <a:lnTo>
                    <a:pt x="1648" y="530"/>
                  </a:lnTo>
                  <a:lnTo>
                    <a:pt x="1259" y="139"/>
                  </a:lnTo>
                  <a:lnTo>
                    <a:pt x="1259" y="139"/>
                  </a:lnTo>
                  <a:lnTo>
                    <a:pt x="1085" y="139"/>
                  </a:lnTo>
                  <a:close/>
                  <a:moveTo>
                    <a:pt x="1085" y="0"/>
                  </a:moveTo>
                  <a:lnTo>
                    <a:pt x="1288" y="0"/>
                  </a:lnTo>
                  <a:lnTo>
                    <a:pt x="1306" y="2"/>
                  </a:lnTo>
                  <a:lnTo>
                    <a:pt x="1323" y="10"/>
                  </a:lnTo>
                  <a:lnTo>
                    <a:pt x="1336" y="20"/>
                  </a:lnTo>
                  <a:lnTo>
                    <a:pt x="1747" y="431"/>
                  </a:lnTo>
                  <a:lnTo>
                    <a:pt x="2156" y="20"/>
                  </a:lnTo>
                  <a:lnTo>
                    <a:pt x="2171" y="10"/>
                  </a:lnTo>
                  <a:lnTo>
                    <a:pt x="2188" y="2"/>
                  </a:lnTo>
                  <a:lnTo>
                    <a:pt x="2206" y="0"/>
                  </a:lnTo>
                  <a:lnTo>
                    <a:pt x="2409" y="0"/>
                  </a:lnTo>
                  <a:lnTo>
                    <a:pt x="2472" y="2"/>
                  </a:lnTo>
                  <a:lnTo>
                    <a:pt x="2537" y="9"/>
                  </a:lnTo>
                  <a:lnTo>
                    <a:pt x="2601" y="18"/>
                  </a:lnTo>
                  <a:lnTo>
                    <a:pt x="2601" y="18"/>
                  </a:lnTo>
                  <a:lnTo>
                    <a:pt x="2676" y="35"/>
                  </a:lnTo>
                  <a:lnTo>
                    <a:pt x="2750" y="58"/>
                  </a:lnTo>
                  <a:lnTo>
                    <a:pt x="2821" y="86"/>
                  </a:lnTo>
                  <a:lnTo>
                    <a:pt x="2890" y="119"/>
                  </a:lnTo>
                  <a:lnTo>
                    <a:pt x="2957" y="158"/>
                  </a:lnTo>
                  <a:lnTo>
                    <a:pt x="3021" y="202"/>
                  </a:lnTo>
                  <a:lnTo>
                    <a:pt x="3081" y="249"/>
                  </a:lnTo>
                  <a:lnTo>
                    <a:pt x="3138" y="302"/>
                  </a:lnTo>
                  <a:lnTo>
                    <a:pt x="3192" y="361"/>
                  </a:lnTo>
                  <a:lnTo>
                    <a:pt x="3241" y="421"/>
                  </a:lnTo>
                  <a:lnTo>
                    <a:pt x="3285" y="486"/>
                  </a:lnTo>
                  <a:lnTo>
                    <a:pt x="3324" y="554"/>
                  </a:lnTo>
                  <a:lnTo>
                    <a:pt x="3357" y="624"/>
                  </a:lnTo>
                  <a:lnTo>
                    <a:pt x="3385" y="697"/>
                  </a:lnTo>
                  <a:lnTo>
                    <a:pt x="3408" y="772"/>
                  </a:lnTo>
                  <a:lnTo>
                    <a:pt x="3425" y="849"/>
                  </a:lnTo>
                  <a:lnTo>
                    <a:pt x="3493" y="1220"/>
                  </a:lnTo>
                  <a:lnTo>
                    <a:pt x="3494" y="1236"/>
                  </a:lnTo>
                  <a:lnTo>
                    <a:pt x="3490" y="1251"/>
                  </a:lnTo>
                  <a:lnTo>
                    <a:pt x="3485" y="1265"/>
                  </a:lnTo>
                  <a:lnTo>
                    <a:pt x="3477" y="1278"/>
                  </a:lnTo>
                  <a:lnTo>
                    <a:pt x="3466" y="1288"/>
                  </a:lnTo>
                  <a:lnTo>
                    <a:pt x="3453" y="1297"/>
                  </a:lnTo>
                  <a:lnTo>
                    <a:pt x="3438" y="1301"/>
                  </a:lnTo>
                  <a:lnTo>
                    <a:pt x="3424" y="1303"/>
                  </a:lnTo>
                  <a:lnTo>
                    <a:pt x="70" y="1303"/>
                  </a:lnTo>
                  <a:lnTo>
                    <a:pt x="54" y="1301"/>
                  </a:lnTo>
                  <a:lnTo>
                    <a:pt x="40" y="1297"/>
                  </a:lnTo>
                  <a:lnTo>
                    <a:pt x="28" y="1288"/>
                  </a:lnTo>
                  <a:lnTo>
                    <a:pt x="16" y="1278"/>
                  </a:lnTo>
                  <a:lnTo>
                    <a:pt x="7" y="1265"/>
                  </a:lnTo>
                  <a:lnTo>
                    <a:pt x="2" y="1251"/>
                  </a:lnTo>
                  <a:lnTo>
                    <a:pt x="0" y="1236"/>
                  </a:lnTo>
                  <a:lnTo>
                    <a:pt x="1" y="1220"/>
                  </a:lnTo>
                  <a:lnTo>
                    <a:pt x="68" y="849"/>
                  </a:lnTo>
                  <a:lnTo>
                    <a:pt x="86" y="772"/>
                  </a:lnTo>
                  <a:lnTo>
                    <a:pt x="108" y="697"/>
                  </a:lnTo>
                  <a:lnTo>
                    <a:pt x="136" y="624"/>
                  </a:lnTo>
                  <a:lnTo>
                    <a:pt x="170" y="554"/>
                  </a:lnTo>
                  <a:lnTo>
                    <a:pt x="208" y="486"/>
                  </a:lnTo>
                  <a:lnTo>
                    <a:pt x="252" y="421"/>
                  </a:lnTo>
                  <a:lnTo>
                    <a:pt x="301" y="361"/>
                  </a:lnTo>
                  <a:lnTo>
                    <a:pt x="354" y="302"/>
                  </a:lnTo>
                  <a:lnTo>
                    <a:pt x="412" y="249"/>
                  </a:lnTo>
                  <a:lnTo>
                    <a:pt x="472" y="202"/>
                  </a:lnTo>
                  <a:lnTo>
                    <a:pt x="536" y="158"/>
                  </a:lnTo>
                  <a:lnTo>
                    <a:pt x="602" y="119"/>
                  </a:lnTo>
                  <a:lnTo>
                    <a:pt x="671" y="86"/>
                  </a:lnTo>
                  <a:lnTo>
                    <a:pt x="743" y="58"/>
                  </a:lnTo>
                  <a:lnTo>
                    <a:pt x="818" y="35"/>
                  </a:lnTo>
                  <a:lnTo>
                    <a:pt x="893" y="18"/>
                  </a:lnTo>
                  <a:lnTo>
                    <a:pt x="893" y="18"/>
                  </a:lnTo>
                  <a:lnTo>
                    <a:pt x="957" y="9"/>
                  </a:lnTo>
                  <a:lnTo>
                    <a:pt x="1020" y="2"/>
                  </a:lnTo>
                  <a:lnTo>
                    <a:pt x="10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Скругленный прямоугольник 21"/>
          <p:cNvSpPr/>
          <p:nvPr/>
        </p:nvSpPr>
        <p:spPr>
          <a:xfrm>
            <a:off x="6298870" y="3403021"/>
            <a:ext cx="5740267" cy="34549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MD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Pr</a:t>
            </a:r>
            <a:r>
              <a:rPr lang="en-US" sz="2800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</a:t>
            </a:r>
            <a:r>
              <a:rPr lang="ro-MD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regulă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 </a:t>
            </a:r>
            <a:r>
              <a:rPr lang="en-US" sz="28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administrării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medicamentelor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MD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verific</a:t>
            </a:r>
            <a:r>
              <a:rPr lang="ro-MD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dacă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MD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denumirea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forma </a:t>
            </a:r>
            <a:r>
              <a:rPr lang="ro-MD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sunt </a:t>
            </a:r>
            <a:r>
              <a:rPr lang="en-US" sz="28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corect</a:t>
            </a:r>
            <a:r>
              <a:rPr lang="ro-MD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Citirea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greșită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MD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denumirelor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medicamente</a:t>
            </a:r>
            <a:r>
              <a:rPr lang="ro-MD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care </a:t>
            </a:r>
            <a:r>
              <a:rPr lang="en-US" sz="28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arată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similar </a:t>
            </a:r>
            <a:r>
              <a:rPr lang="en-US" sz="28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28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greșeală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comună</a:t>
            </a:r>
            <a:endParaRPr lang="ro-MD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298871" y="1220931"/>
            <a:ext cx="5740267" cy="18681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MD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21,2 % din erori de administrare este administrarea medicamentului greșit. </a:t>
            </a:r>
            <a:endParaRPr lang="ro-MD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526" y="1364872"/>
            <a:ext cx="1262788" cy="54720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239" y="3471361"/>
            <a:ext cx="1593075" cy="61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0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3636" y="67447"/>
            <a:ext cx="4667530" cy="774218"/>
          </a:xfrm>
        </p:spPr>
        <p:txBody>
          <a:bodyPr rtlCol="0"/>
          <a:lstStyle/>
          <a:p>
            <a:pPr algn="r" rtl="0"/>
            <a:r>
              <a:rPr lang="ro-MD" dirty="0" smtClean="0">
                <a:latin typeface="Calibri" panose="020F0502020204030204" pitchFamily="34" charset="0"/>
                <a:cs typeface="Calibri" panose="020F0502020204030204" pitchFamily="34" charset="0"/>
              </a:rPr>
              <a:t>Pacientul potrivit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838201" y="1569272"/>
            <a:ext cx="4284518" cy="2327564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Este imposibil de greșit pacientul, îi recunoaștem chiar și după mască </a:t>
            </a:r>
            <a:endParaRPr lang="ru-RU" sz="2400" dirty="0" err="1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oup 964"/>
          <p:cNvGrpSpPr/>
          <p:nvPr/>
        </p:nvGrpSpPr>
        <p:grpSpPr>
          <a:xfrm>
            <a:off x="609600" y="4705090"/>
            <a:ext cx="1616438" cy="1482943"/>
            <a:chOff x="5353050" y="3465513"/>
            <a:chExt cx="554038" cy="547687"/>
          </a:xfrm>
          <a:solidFill>
            <a:schemeClr val="accent1">
              <a:lumMod val="50000"/>
            </a:schemeClr>
          </a:solidFill>
        </p:grpSpPr>
        <p:sp>
          <p:nvSpPr>
            <p:cNvPr id="13" name="Freeform 286"/>
            <p:cNvSpPr>
              <a:spLocks noEditPoints="1"/>
            </p:cNvSpPr>
            <p:nvPr/>
          </p:nvSpPr>
          <p:spPr bwMode="auto">
            <a:xfrm>
              <a:off x="5516563" y="3465513"/>
              <a:ext cx="227013" cy="330200"/>
            </a:xfrm>
            <a:custGeom>
              <a:avLst/>
              <a:gdLst>
                <a:gd name="T0" fmla="*/ 797 w 1428"/>
                <a:gd name="T1" fmla="*/ 665 h 2081"/>
                <a:gd name="T2" fmla="*/ 648 w 1428"/>
                <a:gd name="T3" fmla="*/ 755 h 2081"/>
                <a:gd name="T4" fmla="*/ 439 w 1428"/>
                <a:gd name="T5" fmla="*/ 833 h 2081"/>
                <a:gd name="T6" fmla="*/ 162 w 1428"/>
                <a:gd name="T7" fmla="*/ 882 h 2081"/>
                <a:gd name="T8" fmla="*/ 233 w 1428"/>
                <a:gd name="T9" fmla="*/ 1612 h 2081"/>
                <a:gd name="T10" fmla="*/ 342 w 1428"/>
                <a:gd name="T11" fmla="*/ 1783 h 2081"/>
                <a:gd name="T12" fmla="*/ 513 w 1428"/>
                <a:gd name="T13" fmla="*/ 1901 h 2081"/>
                <a:gd name="T14" fmla="*/ 714 w 1428"/>
                <a:gd name="T15" fmla="*/ 1942 h 2081"/>
                <a:gd name="T16" fmla="*/ 914 w 1428"/>
                <a:gd name="T17" fmla="*/ 1901 h 2081"/>
                <a:gd name="T18" fmla="*/ 1085 w 1428"/>
                <a:gd name="T19" fmla="*/ 1783 h 2081"/>
                <a:gd name="T20" fmla="*/ 1194 w 1428"/>
                <a:gd name="T21" fmla="*/ 1612 h 2081"/>
                <a:gd name="T22" fmla="*/ 1272 w 1428"/>
                <a:gd name="T23" fmla="*/ 779 h 2081"/>
                <a:gd name="T24" fmla="*/ 1062 w 1428"/>
                <a:gd name="T25" fmla="*/ 718 h 2081"/>
                <a:gd name="T26" fmla="*/ 924 w 1428"/>
                <a:gd name="T27" fmla="*/ 646 h 2081"/>
                <a:gd name="T28" fmla="*/ 964 w 1428"/>
                <a:gd name="T29" fmla="*/ 482 h 2081"/>
                <a:gd name="T30" fmla="*/ 969 w 1428"/>
                <a:gd name="T31" fmla="*/ 497 h 2081"/>
                <a:gd name="T32" fmla="*/ 1029 w 1428"/>
                <a:gd name="T33" fmla="*/ 549 h 2081"/>
                <a:gd name="T34" fmla="*/ 1107 w 1428"/>
                <a:gd name="T35" fmla="*/ 587 h 2081"/>
                <a:gd name="T36" fmla="*/ 1236 w 1428"/>
                <a:gd name="T37" fmla="*/ 626 h 2081"/>
                <a:gd name="T38" fmla="*/ 1283 w 1428"/>
                <a:gd name="T39" fmla="*/ 449 h 2081"/>
                <a:gd name="T40" fmla="*/ 1217 w 1428"/>
                <a:gd name="T41" fmla="*/ 291 h 2081"/>
                <a:gd name="T42" fmla="*/ 1079 w 1428"/>
                <a:gd name="T43" fmla="*/ 176 h 2081"/>
                <a:gd name="T44" fmla="*/ 383 w 1428"/>
                <a:gd name="T45" fmla="*/ 163 h 2081"/>
                <a:gd name="T46" fmla="*/ 239 w 1428"/>
                <a:gd name="T47" fmla="*/ 257 h 2081"/>
                <a:gd name="T48" fmla="*/ 154 w 1428"/>
                <a:gd name="T49" fmla="*/ 407 h 2081"/>
                <a:gd name="T50" fmla="*/ 153 w 1428"/>
                <a:gd name="T51" fmla="*/ 743 h 2081"/>
                <a:gd name="T52" fmla="*/ 407 w 1428"/>
                <a:gd name="T53" fmla="*/ 697 h 2081"/>
                <a:gd name="T54" fmla="*/ 590 w 1428"/>
                <a:gd name="T55" fmla="*/ 628 h 2081"/>
                <a:gd name="T56" fmla="*/ 720 w 1428"/>
                <a:gd name="T57" fmla="*/ 548 h 2081"/>
                <a:gd name="T58" fmla="*/ 810 w 1428"/>
                <a:gd name="T59" fmla="*/ 463 h 2081"/>
                <a:gd name="T60" fmla="*/ 944 w 1428"/>
                <a:gd name="T61" fmla="*/ 140 h 2081"/>
                <a:gd name="T62" fmla="*/ 916 w 1428"/>
                <a:gd name="T63" fmla="*/ 0 h 2081"/>
                <a:gd name="T64" fmla="*/ 1120 w 1428"/>
                <a:gd name="T65" fmla="*/ 43 h 2081"/>
                <a:gd name="T66" fmla="*/ 1290 w 1428"/>
                <a:gd name="T67" fmla="*/ 163 h 2081"/>
                <a:gd name="T68" fmla="*/ 1398 w 1428"/>
                <a:gd name="T69" fmla="*/ 339 h 2081"/>
                <a:gd name="T70" fmla="*/ 1427 w 1428"/>
                <a:gd name="T71" fmla="*/ 545 h 2081"/>
                <a:gd name="T72" fmla="*/ 1360 w 1428"/>
                <a:gd name="T73" fmla="*/ 1529 h 2081"/>
                <a:gd name="T74" fmla="*/ 1281 w 1428"/>
                <a:gd name="T75" fmla="*/ 1752 h 2081"/>
                <a:gd name="T76" fmla="*/ 1129 w 1428"/>
                <a:gd name="T77" fmla="*/ 1932 h 2081"/>
                <a:gd name="T78" fmla="*/ 927 w 1428"/>
                <a:gd name="T79" fmla="*/ 2045 h 2081"/>
                <a:gd name="T80" fmla="*/ 714 w 1428"/>
                <a:gd name="T81" fmla="*/ 2081 h 2081"/>
                <a:gd name="T82" fmla="*/ 500 w 1428"/>
                <a:gd name="T83" fmla="*/ 2045 h 2081"/>
                <a:gd name="T84" fmla="*/ 298 w 1428"/>
                <a:gd name="T85" fmla="*/ 1932 h 2081"/>
                <a:gd name="T86" fmla="*/ 146 w 1428"/>
                <a:gd name="T87" fmla="*/ 1752 h 2081"/>
                <a:gd name="T88" fmla="*/ 68 w 1428"/>
                <a:gd name="T89" fmla="*/ 1529 h 2081"/>
                <a:gd name="T90" fmla="*/ 0 w 1428"/>
                <a:gd name="T91" fmla="*/ 492 h 2081"/>
                <a:gd name="T92" fmla="*/ 49 w 1428"/>
                <a:gd name="T93" fmla="*/ 292 h 2081"/>
                <a:gd name="T94" fmla="*/ 176 w 1428"/>
                <a:gd name="T95" fmla="*/ 126 h 2081"/>
                <a:gd name="T96" fmla="*/ 355 w 1428"/>
                <a:gd name="T97" fmla="*/ 25 h 2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28" h="2081">
                  <a:moveTo>
                    <a:pt x="873" y="600"/>
                  </a:moveTo>
                  <a:lnTo>
                    <a:pt x="851" y="621"/>
                  </a:lnTo>
                  <a:lnTo>
                    <a:pt x="825" y="642"/>
                  </a:lnTo>
                  <a:lnTo>
                    <a:pt x="797" y="665"/>
                  </a:lnTo>
                  <a:lnTo>
                    <a:pt x="765" y="688"/>
                  </a:lnTo>
                  <a:lnTo>
                    <a:pt x="729" y="710"/>
                  </a:lnTo>
                  <a:lnTo>
                    <a:pt x="690" y="732"/>
                  </a:lnTo>
                  <a:lnTo>
                    <a:pt x="648" y="755"/>
                  </a:lnTo>
                  <a:lnTo>
                    <a:pt x="601" y="776"/>
                  </a:lnTo>
                  <a:lnTo>
                    <a:pt x="552" y="796"/>
                  </a:lnTo>
                  <a:lnTo>
                    <a:pt x="497" y="815"/>
                  </a:lnTo>
                  <a:lnTo>
                    <a:pt x="439" y="833"/>
                  </a:lnTo>
                  <a:lnTo>
                    <a:pt x="377" y="848"/>
                  </a:lnTo>
                  <a:lnTo>
                    <a:pt x="310" y="862"/>
                  </a:lnTo>
                  <a:lnTo>
                    <a:pt x="238" y="874"/>
                  </a:lnTo>
                  <a:lnTo>
                    <a:pt x="162" y="882"/>
                  </a:lnTo>
                  <a:lnTo>
                    <a:pt x="199" y="1459"/>
                  </a:lnTo>
                  <a:lnTo>
                    <a:pt x="206" y="1512"/>
                  </a:lnTo>
                  <a:lnTo>
                    <a:pt x="216" y="1563"/>
                  </a:lnTo>
                  <a:lnTo>
                    <a:pt x="233" y="1612"/>
                  </a:lnTo>
                  <a:lnTo>
                    <a:pt x="254" y="1659"/>
                  </a:lnTo>
                  <a:lnTo>
                    <a:pt x="279" y="1703"/>
                  </a:lnTo>
                  <a:lnTo>
                    <a:pt x="309" y="1745"/>
                  </a:lnTo>
                  <a:lnTo>
                    <a:pt x="342" y="1783"/>
                  </a:lnTo>
                  <a:lnTo>
                    <a:pt x="380" y="1818"/>
                  </a:lnTo>
                  <a:lnTo>
                    <a:pt x="421" y="1850"/>
                  </a:lnTo>
                  <a:lnTo>
                    <a:pt x="466" y="1877"/>
                  </a:lnTo>
                  <a:lnTo>
                    <a:pt x="513" y="1901"/>
                  </a:lnTo>
                  <a:lnTo>
                    <a:pt x="562" y="1919"/>
                  </a:lnTo>
                  <a:lnTo>
                    <a:pt x="612" y="1931"/>
                  </a:lnTo>
                  <a:lnTo>
                    <a:pt x="663" y="1939"/>
                  </a:lnTo>
                  <a:lnTo>
                    <a:pt x="714" y="1942"/>
                  </a:lnTo>
                  <a:lnTo>
                    <a:pt x="765" y="1939"/>
                  </a:lnTo>
                  <a:lnTo>
                    <a:pt x="816" y="1931"/>
                  </a:lnTo>
                  <a:lnTo>
                    <a:pt x="865" y="1919"/>
                  </a:lnTo>
                  <a:lnTo>
                    <a:pt x="914" y="1901"/>
                  </a:lnTo>
                  <a:lnTo>
                    <a:pt x="962" y="1877"/>
                  </a:lnTo>
                  <a:lnTo>
                    <a:pt x="1007" y="1850"/>
                  </a:lnTo>
                  <a:lnTo>
                    <a:pt x="1048" y="1818"/>
                  </a:lnTo>
                  <a:lnTo>
                    <a:pt x="1085" y="1783"/>
                  </a:lnTo>
                  <a:lnTo>
                    <a:pt x="1119" y="1745"/>
                  </a:lnTo>
                  <a:lnTo>
                    <a:pt x="1149" y="1703"/>
                  </a:lnTo>
                  <a:lnTo>
                    <a:pt x="1173" y="1659"/>
                  </a:lnTo>
                  <a:lnTo>
                    <a:pt x="1194" y="1612"/>
                  </a:lnTo>
                  <a:lnTo>
                    <a:pt x="1210" y="1563"/>
                  </a:lnTo>
                  <a:lnTo>
                    <a:pt x="1222" y="1512"/>
                  </a:lnTo>
                  <a:lnTo>
                    <a:pt x="1227" y="1459"/>
                  </a:lnTo>
                  <a:lnTo>
                    <a:pt x="1272" y="779"/>
                  </a:lnTo>
                  <a:lnTo>
                    <a:pt x="1210" y="764"/>
                  </a:lnTo>
                  <a:lnTo>
                    <a:pt x="1155" y="748"/>
                  </a:lnTo>
                  <a:lnTo>
                    <a:pt x="1105" y="733"/>
                  </a:lnTo>
                  <a:lnTo>
                    <a:pt x="1062" y="718"/>
                  </a:lnTo>
                  <a:lnTo>
                    <a:pt x="1025" y="703"/>
                  </a:lnTo>
                  <a:lnTo>
                    <a:pt x="994" y="689"/>
                  </a:lnTo>
                  <a:lnTo>
                    <a:pt x="957" y="668"/>
                  </a:lnTo>
                  <a:lnTo>
                    <a:pt x="924" y="646"/>
                  </a:lnTo>
                  <a:lnTo>
                    <a:pt x="896" y="623"/>
                  </a:lnTo>
                  <a:lnTo>
                    <a:pt x="873" y="600"/>
                  </a:lnTo>
                  <a:close/>
                  <a:moveTo>
                    <a:pt x="1079" y="176"/>
                  </a:moveTo>
                  <a:lnTo>
                    <a:pt x="964" y="482"/>
                  </a:lnTo>
                  <a:lnTo>
                    <a:pt x="964" y="483"/>
                  </a:lnTo>
                  <a:lnTo>
                    <a:pt x="964" y="483"/>
                  </a:lnTo>
                  <a:lnTo>
                    <a:pt x="965" y="488"/>
                  </a:lnTo>
                  <a:lnTo>
                    <a:pt x="969" y="497"/>
                  </a:lnTo>
                  <a:lnTo>
                    <a:pt x="977" y="507"/>
                  </a:lnTo>
                  <a:lnTo>
                    <a:pt x="989" y="519"/>
                  </a:lnTo>
                  <a:lnTo>
                    <a:pt x="1005" y="533"/>
                  </a:lnTo>
                  <a:lnTo>
                    <a:pt x="1029" y="549"/>
                  </a:lnTo>
                  <a:lnTo>
                    <a:pt x="1057" y="565"/>
                  </a:lnTo>
                  <a:lnTo>
                    <a:pt x="1070" y="571"/>
                  </a:lnTo>
                  <a:lnTo>
                    <a:pt x="1087" y="579"/>
                  </a:lnTo>
                  <a:lnTo>
                    <a:pt x="1107" y="587"/>
                  </a:lnTo>
                  <a:lnTo>
                    <a:pt x="1133" y="596"/>
                  </a:lnTo>
                  <a:lnTo>
                    <a:pt x="1161" y="605"/>
                  </a:lnTo>
                  <a:lnTo>
                    <a:pt x="1196" y="616"/>
                  </a:lnTo>
                  <a:lnTo>
                    <a:pt x="1236" y="626"/>
                  </a:lnTo>
                  <a:lnTo>
                    <a:pt x="1281" y="638"/>
                  </a:lnTo>
                  <a:lnTo>
                    <a:pt x="1288" y="536"/>
                  </a:lnTo>
                  <a:lnTo>
                    <a:pt x="1288" y="492"/>
                  </a:lnTo>
                  <a:lnTo>
                    <a:pt x="1283" y="449"/>
                  </a:lnTo>
                  <a:lnTo>
                    <a:pt x="1274" y="407"/>
                  </a:lnTo>
                  <a:lnTo>
                    <a:pt x="1259" y="366"/>
                  </a:lnTo>
                  <a:lnTo>
                    <a:pt x="1240" y="328"/>
                  </a:lnTo>
                  <a:lnTo>
                    <a:pt x="1217" y="291"/>
                  </a:lnTo>
                  <a:lnTo>
                    <a:pt x="1188" y="257"/>
                  </a:lnTo>
                  <a:lnTo>
                    <a:pt x="1154" y="225"/>
                  </a:lnTo>
                  <a:lnTo>
                    <a:pt x="1118" y="199"/>
                  </a:lnTo>
                  <a:lnTo>
                    <a:pt x="1079" y="176"/>
                  </a:lnTo>
                  <a:close/>
                  <a:moveTo>
                    <a:pt x="510" y="139"/>
                  </a:moveTo>
                  <a:lnTo>
                    <a:pt x="467" y="142"/>
                  </a:lnTo>
                  <a:lnTo>
                    <a:pt x="423" y="150"/>
                  </a:lnTo>
                  <a:lnTo>
                    <a:pt x="383" y="163"/>
                  </a:lnTo>
                  <a:lnTo>
                    <a:pt x="343" y="180"/>
                  </a:lnTo>
                  <a:lnTo>
                    <a:pt x="305" y="201"/>
                  </a:lnTo>
                  <a:lnTo>
                    <a:pt x="272" y="227"/>
                  </a:lnTo>
                  <a:lnTo>
                    <a:pt x="239" y="257"/>
                  </a:lnTo>
                  <a:lnTo>
                    <a:pt x="211" y="291"/>
                  </a:lnTo>
                  <a:lnTo>
                    <a:pt x="187" y="328"/>
                  </a:lnTo>
                  <a:lnTo>
                    <a:pt x="168" y="366"/>
                  </a:lnTo>
                  <a:lnTo>
                    <a:pt x="154" y="407"/>
                  </a:lnTo>
                  <a:lnTo>
                    <a:pt x="144" y="449"/>
                  </a:lnTo>
                  <a:lnTo>
                    <a:pt x="139" y="492"/>
                  </a:lnTo>
                  <a:lnTo>
                    <a:pt x="139" y="536"/>
                  </a:lnTo>
                  <a:lnTo>
                    <a:pt x="153" y="743"/>
                  </a:lnTo>
                  <a:lnTo>
                    <a:pt x="224" y="735"/>
                  </a:lnTo>
                  <a:lnTo>
                    <a:pt x="290" y="724"/>
                  </a:lnTo>
                  <a:lnTo>
                    <a:pt x="350" y="711"/>
                  </a:lnTo>
                  <a:lnTo>
                    <a:pt x="407" y="697"/>
                  </a:lnTo>
                  <a:lnTo>
                    <a:pt x="459" y="681"/>
                  </a:lnTo>
                  <a:lnTo>
                    <a:pt x="507" y="665"/>
                  </a:lnTo>
                  <a:lnTo>
                    <a:pt x="550" y="646"/>
                  </a:lnTo>
                  <a:lnTo>
                    <a:pt x="590" y="628"/>
                  </a:lnTo>
                  <a:lnTo>
                    <a:pt x="626" y="609"/>
                  </a:lnTo>
                  <a:lnTo>
                    <a:pt x="658" y="591"/>
                  </a:lnTo>
                  <a:lnTo>
                    <a:pt x="685" y="573"/>
                  </a:lnTo>
                  <a:lnTo>
                    <a:pt x="720" y="548"/>
                  </a:lnTo>
                  <a:lnTo>
                    <a:pt x="749" y="524"/>
                  </a:lnTo>
                  <a:lnTo>
                    <a:pt x="774" y="502"/>
                  </a:lnTo>
                  <a:lnTo>
                    <a:pt x="794" y="481"/>
                  </a:lnTo>
                  <a:lnTo>
                    <a:pt x="810" y="463"/>
                  </a:lnTo>
                  <a:lnTo>
                    <a:pt x="822" y="447"/>
                  </a:lnTo>
                  <a:lnTo>
                    <a:pt x="830" y="435"/>
                  </a:lnTo>
                  <a:lnTo>
                    <a:pt x="836" y="428"/>
                  </a:lnTo>
                  <a:lnTo>
                    <a:pt x="944" y="140"/>
                  </a:lnTo>
                  <a:lnTo>
                    <a:pt x="916" y="139"/>
                  </a:lnTo>
                  <a:lnTo>
                    <a:pt x="510" y="139"/>
                  </a:lnTo>
                  <a:close/>
                  <a:moveTo>
                    <a:pt x="510" y="0"/>
                  </a:moveTo>
                  <a:lnTo>
                    <a:pt x="916" y="0"/>
                  </a:lnTo>
                  <a:lnTo>
                    <a:pt x="969" y="3"/>
                  </a:lnTo>
                  <a:lnTo>
                    <a:pt x="1021" y="11"/>
                  </a:lnTo>
                  <a:lnTo>
                    <a:pt x="1071" y="25"/>
                  </a:lnTo>
                  <a:lnTo>
                    <a:pt x="1120" y="43"/>
                  </a:lnTo>
                  <a:lnTo>
                    <a:pt x="1167" y="65"/>
                  </a:lnTo>
                  <a:lnTo>
                    <a:pt x="1210" y="93"/>
                  </a:lnTo>
                  <a:lnTo>
                    <a:pt x="1252" y="126"/>
                  </a:lnTo>
                  <a:lnTo>
                    <a:pt x="1290" y="163"/>
                  </a:lnTo>
                  <a:lnTo>
                    <a:pt x="1324" y="203"/>
                  </a:lnTo>
                  <a:lnTo>
                    <a:pt x="1353" y="246"/>
                  </a:lnTo>
                  <a:lnTo>
                    <a:pt x="1378" y="292"/>
                  </a:lnTo>
                  <a:lnTo>
                    <a:pt x="1398" y="339"/>
                  </a:lnTo>
                  <a:lnTo>
                    <a:pt x="1413" y="389"/>
                  </a:lnTo>
                  <a:lnTo>
                    <a:pt x="1422" y="440"/>
                  </a:lnTo>
                  <a:lnTo>
                    <a:pt x="1428" y="492"/>
                  </a:lnTo>
                  <a:lnTo>
                    <a:pt x="1427" y="545"/>
                  </a:lnTo>
                  <a:lnTo>
                    <a:pt x="1415" y="729"/>
                  </a:lnTo>
                  <a:lnTo>
                    <a:pt x="1415" y="729"/>
                  </a:lnTo>
                  <a:lnTo>
                    <a:pt x="1366" y="1469"/>
                  </a:lnTo>
                  <a:lnTo>
                    <a:pt x="1360" y="1529"/>
                  </a:lnTo>
                  <a:lnTo>
                    <a:pt x="1348" y="1588"/>
                  </a:lnTo>
                  <a:lnTo>
                    <a:pt x="1330" y="1645"/>
                  </a:lnTo>
                  <a:lnTo>
                    <a:pt x="1308" y="1700"/>
                  </a:lnTo>
                  <a:lnTo>
                    <a:pt x="1281" y="1752"/>
                  </a:lnTo>
                  <a:lnTo>
                    <a:pt x="1249" y="1802"/>
                  </a:lnTo>
                  <a:lnTo>
                    <a:pt x="1213" y="1849"/>
                  </a:lnTo>
                  <a:lnTo>
                    <a:pt x="1173" y="1892"/>
                  </a:lnTo>
                  <a:lnTo>
                    <a:pt x="1129" y="1932"/>
                  </a:lnTo>
                  <a:lnTo>
                    <a:pt x="1081" y="1967"/>
                  </a:lnTo>
                  <a:lnTo>
                    <a:pt x="1029" y="1999"/>
                  </a:lnTo>
                  <a:lnTo>
                    <a:pt x="979" y="2025"/>
                  </a:lnTo>
                  <a:lnTo>
                    <a:pt x="927" y="2045"/>
                  </a:lnTo>
                  <a:lnTo>
                    <a:pt x="875" y="2061"/>
                  </a:lnTo>
                  <a:lnTo>
                    <a:pt x="822" y="2071"/>
                  </a:lnTo>
                  <a:lnTo>
                    <a:pt x="768" y="2079"/>
                  </a:lnTo>
                  <a:lnTo>
                    <a:pt x="714" y="2081"/>
                  </a:lnTo>
                  <a:lnTo>
                    <a:pt x="660" y="2079"/>
                  </a:lnTo>
                  <a:lnTo>
                    <a:pt x="606" y="2071"/>
                  </a:lnTo>
                  <a:lnTo>
                    <a:pt x="553" y="2061"/>
                  </a:lnTo>
                  <a:lnTo>
                    <a:pt x="500" y="2045"/>
                  </a:lnTo>
                  <a:lnTo>
                    <a:pt x="449" y="2025"/>
                  </a:lnTo>
                  <a:lnTo>
                    <a:pt x="399" y="1999"/>
                  </a:lnTo>
                  <a:lnTo>
                    <a:pt x="347" y="1967"/>
                  </a:lnTo>
                  <a:lnTo>
                    <a:pt x="298" y="1932"/>
                  </a:lnTo>
                  <a:lnTo>
                    <a:pt x="254" y="1892"/>
                  </a:lnTo>
                  <a:lnTo>
                    <a:pt x="213" y="1849"/>
                  </a:lnTo>
                  <a:lnTo>
                    <a:pt x="177" y="1802"/>
                  </a:lnTo>
                  <a:lnTo>
                    <a:pt x="146" y="1752"/>
                  </a:lnTo>
                  <a:lnTo>
                    <a:pt x="119" y="1700"/>
                  </a:lnTo>
                  <a:lnTo>
                    <a:pt x="97" y="1645"/>
                  </a:lnTo>
                  <a:lnTo>
                    <a:pt x="80" y="1588"/>
                  </a:lnTo>
                  <a:lnTo>
                    <a:pt x="68" y="1529"/>
                  </a:lnTo>
                  <a:lnTo>
                    <a:pt x="60" y="1469"/>
                  </a:lnTo>
                  <a:lnTo>
                    <a:pt x="19" y="822"/>
                  </a:lnTo>
                  <a:lnTo>
                    <a:pt x="1" y="545"/>
                  </a:lnTo>
                  <a:lnTo>
                    <a:pt x="0" y="492"/>
                  </a:lnTo>
                  <a:lnTo>
                    <a:pt x="4" y="440"/>
                  </a:lnTo>
                  <a:lnTo>
                    <a:pt x="14" y="389"/>
                  </a:lnTo>
                  <a:lnTo>
                    <a:pt x="29" y="339"/>
                  </a:lnTo>
                  <a:lnTo>
                    <a:pt x="49" y="292"/>
                  </a:lnTo>
                  <a:lnTo>
                    <a:pt x="73" y="246"/>
                  </a:lnTo>
                  <a:lnTo>
                    <a:pt x="103" y="203"/>
                  </a:lnTo>
                  <a:lnTo>
                    <a:pt x="138" y="163"/>
                  </a:lnTo>
                  <a:lnTo>
                    <a:pt x="176" y="126"/>
                  </a:lnTo>
                  <a:lnTo>
                    <a:pt x="217" y="93"/>
                  </a:lnTo>
                  <a:lnTo>
                    <a:pt x="261" y="65"/>
                  </a:lnTo>
                  <a:lnTo>
                    <a:pt x="308" y="43"/>
                  </a:lnTo>
                  <a:lnTo>
                    <a:pt x="355" y="25"/>
                  </a:lnTo>
                  <a:lnTo>
                    <a:pt x="405" y="11"/>
                  </a:lnTo>
                  <a:lnTo>
                    <a:pt x="457" y="3"/>
                  </a:lnTo>
                  <a:lnTo>
                    <a:pt x="510" y="0"/>
                  </a:lnTo>
                  <a:close/>
                </a:path>
              </a:pathLst>
            </a:custGeom>
            <a:grpFill/>
            <a:ln w="0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87"/>
            <p:cNvSpPr>
              <a:spLocks noEditPoints="1"/>
            </p:cNvSpPr>
            <p:nvPr/>
          </p:nvSpPr>
          <p:spPr bwMode="auto">
            <a:xfrm>
              <a:off x="5353050" y="3806825"/>
              <a:ext cx="554038" cy="206375"/>
            </a:xfrm>
            <a:custGeom>
              <a:avLst/>
              <a:gdLst>
                <a:gd name="T0" fmla="*/ 810 w 3494"/>
                <a:gd name="T1" fmla="*/ 183 h 1303"/>
                <a:gd name="T2" fmla="*/ 673 w 3494"/>
                <a:gd name="T3" fmla="*/ 240 h 1303"/>
                <a:gd name="T4" fmla="*/ 548 w 3494"/>
                <a:gd name="T5" fmla="*/ 318 h 1303"/>
                <a:gd name="T6" fmla="*/ 439 w 3494"/>
                <a:gd name="T7" fmla="*/ 417 h 1303"/>
                <a:gd name="T8" fmla="*/ 347 w 3494"/>
                <a:gd name="T9" fmla="*/ 531 h 1303"/>
                <a:gd name="T10" fmla="*/ 274 w 3494"/>
                <a:gd name="T11" fmla="*/ 660 h 1303"/>
                <a:gd name="T12" fmla="*/ 222 w 3494"/>
                <a:gd name="T13" fmla="*/ 800 h 1303"/>
                <a:gd name="T14" fmla="*/ 153 w 3494"/>
                <a:gd name="T15" fmla="*/ 1163 h 1303"/>
                <a:gd name="T16" fmla="*/ 3288 w 3494"/>
                <a:gd name="T17" fmla="*/ 874 h 1303"/>
                <a:gd name="T18" fmla="*/ 3249 w 3494"/>
                <a:gd name="T19" fmla="*/ 728 h 1303"/>
                <a:gd name="T20" fmla="*/ 3186 w 3494"/>
                <a:gd name="T21" fmla="*/ 593 h 1303"/>
                <a:gd name="T22" fmla="*/ 3102 w 3494"/>
                <a:gd name="T23" fmla="*/ 472 h 1303"/>
                <a:gd name="T24" fmla="*/ 3002 w 3494"/>
                <a:gd name="T25" fmla="*/ 365 h 1303"/>
                <a:gd name="T26" fmla="*/ 2884 w 3494"/>
                <a:gd name="T27" fmla="*/ 277 h 1303"/>
                <a:gd name="T28" fmla="*/ 2752 w 3494"/>
                <a:gd name="T29" fmla="*/ 208 h 1303"/>
                <a:gd name="T30" fmla="*/ 2610 w 3494"/>
                <a:gd name="T31" fmla="*/ 162 h 1303"/>
                <a:gd name="T32" fmla="*/ 1781 w 3494"/>
                <a:gd name="T33" fmla="*/ 988 h 1303"/>
                <a:gd name="T34" fmla="*/ 1747 w 3494"/>
                <a:gd name="T35" fmla="*/ 997 h 1303"/>
                <a:gd name="T36" fmla="*/ 1712 w 3494"/>
                <a:gd name="T37" fmla="*/ 988 h 1303"/>
                <a:gd name="T38" fmla="*/ 883 w 3494"/>
                <a:gd name="T39" fmla="*/ 162 h 1303"/>
                <a:gd name="T40" fmla="*/ 1796 w 3494"/>
                <a:gd name="T41" fmla="*/ 578 h 1303"/>
                <a:gd name="T42" fmla="*/ 1747 w 3494"/>
                <a:gd name="T43" fmla="*/ 829 h 1303"/>
                <a:gd name="T44" fmla="*/ 2435 w 3494"/>
                <a:gd name="T45" fmla="*/ 140 h 1303"/>
                <a:gd name="T46" fmla="*/ 2235 w 3494"/>
                <a:gd name="T47" fmla="*/ 139 h 1303"/>
                <a:gd name="T48" fmla="*/ 1057 w 3494"/>
                <a:gd name="T49" fmla="*/ 140 h 1303"/>
                <a:gd name="T50" fmla="*/ 1547 w 3494"/>
                <a:gd name="T51" fmla="*/ 629 h 1303"/>
                <a:gd name="T52" fmla="*/ 1259 w 3494"/>
                <a:gd name="T53" fmla="*/ 139 h 1303"/>
                <a:gd name="T54" fmla="*/ 1085 w 3494"/>
                <a:gd name="T55" fmla="*/ 139 h 1303"/>
                <a:gd name="T56" fmla="*/ 1288 w 3494"/>
                <a:gd name="T57" fmla="*/ 0 h 1303"/>
                <a:gd name="T58" fmla="*/ 1323 w 3494"/>
                <a:gd name="T59" fmla="*/ 10 h 1303"/>
                <a:gd name="T60" fmla="*/ 1747 w 3494"/>
                <a:gd name="T61" fmla="*/ 431 h 1303"/>
                <a:gd name="T62" fmla="*/ 2171 w 3494"/>
                <a:gd name="T63" fmla="*/ 10 h 1303"/>
                <a:gd name="T64" fmla="*/ 2206 w 3494"/>
                <a:gd name="T65" fmla="*/ 0 h 1303"/>
                <a:gd name="T66" fmla="*/ 2472 w 3494"/>
                <a:gd name="T67" fmla="*/ 2 h 1303"/>
                <a:gd name="T68" fmla="*/ 2601 w 3494"/>
                <a:gd name="T69" fmla="*/ 18 h 1303"/>
                <a:gd name="T70" fmla="*/ 2676 w 3494"/>
                <a:gd name="T71" fmla="*/ 35 h 1303"/>
                <a:gd name="T72" fmla="*/ 2821 w 3494"/>
                <a:gd name="T73" fmla="*/ 86 h 1303"/>
                <a:gd name="T74" fmla="*/ 2957 w 3494"/>
                <a:gd name="T75" fmla="*/ 158 h 1303"/>
                <a:gd name="T76" fmla="*/ 3081 w 3494"/>
                <a:gd name="T77" fmla="*/ 249 h 1303"/>
                <a:gd name="T78" fmla="*/ 3192 w 3494"/>
                <a:gd name="T79" fmla="*/ 361 h 1303"/>
                <a:gd name="T80" fmla="*/ 3285 w 3494"/>
                <a:gd name="T81" fmla="*/ 486 h 1303"/>
                <a:gd name="T82" fmla="*/ 3357 w 3494"/>
                <a:gd name="T83" fmla="*/ 624 h 1303"/>
                <a:gd name="T84" fmla="*/ 3408 w 3494"/>
                <a:gd name="T85" fmla="*/ 772 h 1303"/>
                <a:gd name="T86" fmla="*/ 3493 w 3494"/>
                <a:gd name="T87" fmla="*/ 1220 h 1303"/>
                <a:gd name="T88" fmla="*/ 3490 w 3494"/>
                <a:gd name="T89" fmla="*/ 1251 h 1303"/>
                <a:gd name="T90" fmla="*/ 3477 w 3494"/>
                <a:gd name="T91" fmla="*/ 1278 h 1303"/>
                <a:gd name="T92" fmla="*/ 3453 w 3494"/>
                <a:gd name="T93" fmla="*/ 1297 h 1303"/>
                <a:gd name="T94" fmla="*/ 3424 w 3494"/>
                <a:gd name="T95" fmla="*/ 1303 h 1303"/>
                <a:gd name="T96" fmla="*/ 54 w 3494"/>
                <a:gd name="T97" fmla="*/ 1301 h 1303"/>
                <a:gd name="T98" fmla="*/ 28 w 3494"/>
                <a:gd name="T99" fmla="*/ 1288 h 1303"/>
                <a:gd name="T100" fmla="*/ 7 w 3494"/>
                <a:gd name="T101" fmla="*/ 1265 h 1303"/>
                <a:gd name="T102" fmla="*/ 0 w 3494"/>
                <a:gd name="T103" fmla="*/ 1236 h 1303"/>
                <a:gd name="T104" fmla="*/ 68 w 3494"/>
                <a:gd name="T105" fmla="*/ 849 h 1303"/>
                <a:gd name="T106" fmla="*/ 108 w 3494"/>
                <a:gd name="T107" fmla="*/ 697 h 1303"/>
                <a:gd name="T108" fmla="*/ 170 w 3494"/>
                <a:gd name="T109" fmla="*/ 554 h 1303"/>
                <a:gd name="T110" fmla="*/ 252 w 3494"/>
                <a:gd name="T111" fmla="*/ 421 h 1303"/>
                <a:gd name="T112" fmla="*/ 354 w 3494"/>
                <a:gd name="T113" fmla="*/ 302 h 1303"/>
                <a:gd name="T114" fmla="*/ 472 w 3494"/>
                <a:gd name="T115" fmla="*/ 202 h 1303"/>
                <a:gd name="T116" fmla="*/ 602 w 3494"/>
                <a:gd name="T117" fmla="*/ 119 h 1303"/>
                <a:gd name="T118" fmla="*/ 743 w 3494"/>
                <a:gd name="T119" fmla="*/ 58 h 1303"/>
                <a:gd name="T120" fmla="*/ 893 w 3494"/>
                <a:gd name="T121" fmla="*/ 18 h 1303"/>
                <a:gd name="T122" fmla="*/ 957 w 3494"/>
                <a:gd name="T123" fmla="*/ 9 h 1303"/>
                <a:gd name="T124" fmla="*/ 1085 w 3494"/>
                <a:gd name="T125" fmla="*/ 0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94" h="1303">
                  <a:moveTo>
                    <a:pt x="883" y="162"/>
                  </a:moveTo>
                  <a:lnTo>
                    <a:pt x="810" y="183"/>
                  </a:lnTo>
                  <a:lnTo>
                    <a:pt x="740" y="208"/>
                  </a:lnTo>
                  <a:lnTo>
                    <a:pt x="673" y="240"/>
                  </a:lnTo>
                  <a:lnTo>
                    <a:pt x="610" y="277"/>
                  </a:lnTo>
                  <a:lnTo>
                    <a:pt x="548" y="318"/>
                  </a:lnTo>
                  <a:lnTo>
                    <a:pt x="492" y="365"/>
                  </a:lnTo>
                  <a:lnTo>
                    <a:pt x="439" y="417"/>
                  </a:lnTo>
                  <a:lnTo>
                    <a:pt x="390" y="472"/>
                  </a:lnTo>
                  <a:lnTo>
                    <a:pt x="347" y="531"/>
                  </a:lnTo>
                  <a:lnTo>
                    <a:pt x="308" y="593"/>
                  </a:lnTo>
                  <a:lnTo>
                    <a:pt x="274" y="660"/>
                  </a:lnTo>
                  <a:lnTo>
                    <a:pt x="245" y="728"/>
                  </a:lnTo>
                  <a:lnTo>
                    <a:pt x="222" y="800"/>
                  </a:lnTo>
                  <a:lnTo>
                    <a:pt x="206" y="874"/>
                  </a:lnTo>
                  <a:lnTo>
                    <a:pt x="153" y="1163"/>
                  </a:lnTo>
                  <a:lnTo>
                    <a:pt x="3340" y="1163"/>
                  </a:lnTo>
                  <a:lnTo>
                    <a:pt x="3288" y="874"/>
                  </a:lnTo>
                  <a:lnTo>
                    <a:pt x="3271" y="800"/>
                  </a:lnTo>
                  <a:lnTo>
                    <a:pt x="3249" y="728"/>
                  </a:lnTo>
                  <a:lnTo>
                    <a:pt x="3220" y="660"/>
                  </a:lnTo>
                  <a:lnTo>
                    <a:pt x="3186" y="593"/>
                  </a:lnTo>
                  <a:lnTo>
                    <a:pt x="3147" y="531"/>
                  </a:lnTo>
                  <a:lnTo>
                    <a:pt x="3102" y="472"/>
                  </a:lnTo>
                  <a:lnTo>
                    <a:pt x="3055" y="417"/>
                  </a:lnTo>
                  <a:lnTo>
                    <a:pt x="3002" y="365"/>
                  </a:lnTo>
                  <a:lnTo>
                    <a:pt x="2944" y="318"/>
                  </a:lnTo>
                  <a:lnTo>
                    <a:pt x="2884" y="277"/>
                  </a:lnTo>
                  <a:lnTo>
                    <a:pt x="2820" y="240"/>
                  </a:lnTo>
                  <a:lnTo>
                    <a:pt x="2752" y="208"/>
                  </a:lnTo>
                  <a:lnTo>
                    <a:pt x="2682" y="183"/>
                  </a:lnTo>
                  <a:lnTo>
                    <a:pt x="2610" y="162"/>
                  </a:lnTo>
                  <a:lnTo>
                    <a:pt x="1796" y="976"/>
                  </a:lnTo>
                  <a:lnTo>
                    <a:pt x="1781" y="988"/>
                  </a:lnTo>
                  <a:lnTo>
                    <a:pt x="1764" y="994"/>
                  </a:lnTo>
                  <a:lnTo>
                    <a:pt x="1747" y="997"/>
                  </a:lnTo>
                  <a:lnTo>
                    <a:pt x="1729" y="994"/>
                  </a:lnTo>
                  <a:lnTo>
                    <a:pt x="1712" y="988"/>
                  </a:lnTo>
                  <a:lnTo>
                    <a:pt x="1697" y="976"/>
                  </a:lnTo>
                  <a:lnTo>
                    <a:pt x="883" y="162"/>
                  </a:lnTo>
                  <a:close/>
                  <a:moveTo>
                    <a:pt x="2235" y="139"/>
                  </a:moveTo>
                  <a:lnTo>
                    <a:pt x="1796" y="578"/>
                  </a:lnTo>
                  <a:lnTo>
                    <a:pt x="1646" y="728"/>
                  </a:lnTo>
                  <a:lnTo>
                    <a:pt x="1747" y="829"/>
                  </a:lnTo>
                  <a:lnTo>
                    <a:pt x="2092" y="484"/>
                  </a:lnTo>
                  <a:lnTo>
                    <a:pt x="2435" y="140"/>
                  </a:lnTo>
                  <a:lnTo>
                    <a:pt x="2409" y="139"/>
                  </a:lnTo>
                  <a:lnTo>
                    <a:pt x="2235" y="139"/>
                  </a:lnTo>
                  <a:close/>
                  <a:moveTo>
                    <a:pt x="1085" y="139"/>
                  </a:moveTo>
                  <a:lnTo>
                    <a:pt x="1057" y="140"/>
                  </a:lnTo>
                  <a:lnTo>
                    <a:pt x="1402" y="484"/>
                  </a:lnTo>
                  <a:lnTo>
                    <a:pt x="1547" y="629"/>
                  </a:lnTo>
                  <a:lnTo>
                    <a:pt x="1648" y="530"/>
                  </a:lnTo>
                  <a:lnTo>
                    <a:pt x="1259" y="139"/>
                  </a:lnTo>
                  <a:lnTo>
                    <a:pt x="1259" y="139"/>
                  </a:lnTo>
                  <a:lnTo>
                    <a:pt x="1085" y="139"/>
                  </a:lnTo>
                  <a:close/>
                  <a:moveTo>
                    <a:pt x="1085" y="0"/>
                  </a:moveTo>
                  <a:lnTo>
                    <a:pt x="1288" y="0"/>
                  </a:lnTo>
                  <a:lnTo>
                    <a:pt x="1306" y="2"/>
                  </a:lnTo>
                  <a:lnTo>
                    <a:pt x="1323" y="10"/>
                  </a:lnTo>
                  <a:lnTo>
                    <a:pt x="1336" y="20"/>
                  </a:lnTo>
                  <a:lnTo>
                    <a:pt x="1747" y="431"/>
                  </a:lnTo>
                  <a:lnTo>
                    <a:pt x="2156" y="20"/>
                  </a:lnTo>
                  <a:lnTo>
                    <a:pt x="2171" y="10"/>
                  </a:lnTo>
                  <a:lnTo>
                    <a:pt x="2188" y="2"/>
                  </a:lnTo>
                  <a:lnTo>
                    <a:pt x="2206" y="0"/>
                  </a:lnTo>
                  <a:lnTo>
                    <a:pt x="2409" y="0"/>
                  </a:lnTo>
                  <a:lnTo>
                    <a:pt x="2472" y="2"/>
                  </a:lnTo>
                  <a:lnTo>
                    <a:pt x="2537" y="9"/>
                  </a:lnTo>
                  <a:lnTo>
                    <a:pt x="2601" y="18"/>
                  </a:lnTo>
                  <a:lnTo>
                    <a:pt x="2601" y="18"/>
                  </a:lnTo>
                  <a:lnTo>
                    <a:pt x="2676" y="35"/>
                  </a:lnTo>
                  <a:lnTo>
                    <a:pt x="2750" y="58"/>
                  </a:lnTo>
                  <a:lnTo>
                    <a:pt x="2821" y="86"/>
                  </a:lnTo>
                  <a:lnTo>
                    <a:pt x="2890" y="119"/>
                  </a:lnTo>
                  <a:lnTo>
                    <a:pt x="2957" y="158"/>
                  </a:lnTo>
                  <a:lnTo>
                    <a:pt x="3021" y="202"/>
                  </a:lnTo>
                  <a:lnTo>
                    <a:pt x="3081" y="249"/>
                  </a:lnTo>
                  <a:lnTo>
                    <a:pt x="3138" y="302"/>
                  </a:lnTo>
                  <a:lnTo>
                    <a:pt x="3192" y="361"/>
                  </a:lnTo>
                  <a:lnTo>
                    <a:pt x="3241" y="421"/>
                  </a:lnTo>
                  <a:lnTo>
                    <a:pt x="3285" y="486"/>
                  </a:lnTo>
                  <a:lnTo>
                    <a:pt x="3324" y="554"/>
                  </a:lnTo>
                  <a:lnTo>
                    <a:pt x="3357" y="624"/>
                  </a:lnTo>
                  <a:lnTo>
                    <a:pt x="3385" y="697"/>
                  </a:lnTo>
                  <a:lnTo>
                    <a:pt x="3408" y="772"/>
                  </a:lnTo>
                  <a:lnTo>
                    <a:pt x="3425" y="849"/>
                  </a:lnTo>
                  <a:lnTo>
                    <a:pt x="3493" y="1220"/>
                  </a:lnTo>
                  <a:lnTo>
                    <a:pt x="3494" y="1236"/>
                  </a:lnTo>
                  <a:lnTo>
                    <a:pt x="3490" y="1251"/>
                  </a:lnTo>
                  <a:lnTo>
                    <a:pt x="3485" y="1265"/>
                  </a:lnTo>
                  <a:lnTo>
                    <a:pt x="3477" y="1278"/>
                  </a:lnTo>
                  <a:lnTo>
                    <a:pt x="3466" y="1288"/>
                  </a:lnTo>
                  <a:lnTo>
                    <a:pt x="3453" y="1297"/>
                  </a:lnTo>
                  <a:lnTo>
                    <a:pt x="3438" y="1301"/>
                  </a:lnTo>
                  <a:lnTo>
                    <a:pt x="3424" y="1303"/>
                  </a:lnTo>
                  <a:lnTo>
                    <a:pt x="70" y="1303"/>
                  </a:lnTo>
                  <a:lnTo>
                    <a:pt x="54" y="1301"/>
                  </a:lnTo>
                  <a:lnTo>
                    <a:pt x="40" y="1297"/>
                  </a:lnTo>
                  <a:lnTo>
                    <a:pt x="28" y="1288"/>
                  </a:lnTo>
                  <a:lnTo>
                    <a:pt x="16" y="1278"/>
                  </a:lnTo>
                  <a:lnTo>
                    <a:pt x="7" y="1265"/>
                  </a:lnTo>
                  <a:lnTo>
                    <a:pt x="2" y="1251"/>
                  </a:lnTo>
                  <a:lnTo>
                    <a:pt x="0" y="1236"/>
                  </a:lnTo>
                  <a:lnTo>
                    <a:pt x="1" y="1220"/>
                  </a:lnTo>
                  <a:lnTo>
                    <a:pt x="68" y="849"/>
                  </a:lnTo>
                  <a:lnTo>
                    <a:pt x="86" y="772"/>
                  </a:lnTo>
                  <a:lnTo>
                    <a:pt x="108" y="697"/>
                  </a:lnTo>
                  <a:lnTo>
                    <a:pt x="136" y="624"/>
                  </a:lnTo>
                  <a:lnTo>
                    <a:pt x="170" y="554"/>
                  </a:lnTo>
                  <a:lnTo>
                    <a:pt x="208" y="486"/>
                  </a:lnTo>
                  <a:lnTo>
                    <a:pt x="252" y="421"/>
                  </a:lnTo>
                  <a:lnTo>
                    <a:pt x="301" y="361"/>
                  </a:lnTo>
                  <a:lnTo>
                    <a:pt x="354" y="302"/>
                  </a:lnTo>
                  <a:lnTo>
                    <a:pt x="412" y="249"/>
                  </a:lnTo>
                  <a:lnTo>
                    <a:pt x="472" y="202"/>
                  </a:lnTo>
                  <a:lnTo>
                    <a:pt x="536" y="158"/>
                  </a:lnTo>
                  <a:lnTo>
                    <a:pt x="602" y="119"/>
                  </a:lnTo>
                  <a:lnTo>
                    <a:pt x="671" y="86"/>
                  </a:lnTo>
                  <a:lnTo>
                    <a:pt x="743" y="58"/>
                  </a:lnTo>
                  <a:lnTo>
                    <a:pt x="818" y="35"/>
                  </a:lnTo>
                  <a:lnTo>
                    <a:pt x="893" y="18"/>
                  </a:lnTo>
                  <a:lnTo>
                    <a:pt x="893" y="18"/>
                  </a:lnTo>
                  <a:lnTo>
                    <a:pt x="957" y="9"/>
                  </a:lnTo>
                  <a:lnTo>
                    <a:pt x="1020" y="2"/>
                  </a:lnTo>
                  <a:lnTo>
                    <a:pt x="1085" y="0"/>
                  </a:lnTo>
                  <a:close/>
                </a:path>
              </a:pathLst>
            </a:custGeom>
            <a:grpFill/>
            <a:ln w="0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Скругленный прямоугольник 22"/>
          <p:cNvSpPr/>
          <p:nvPr/>
        </p:nvSpPr>
        <p:spPr>
          <a:xfrm>
            <a:off x="6298870" y="1500924"/>
            <a:ext cx="5740267" cy="18681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MD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19,7 % din erori de administrare este medicația pacientului greșit. </a:t>
            </a:r>
            <a:endParaRPr lang="ro-MD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931" y="1673859"/>
            <a:ext cx="1262788" cy="547208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6200899" y="3756321"/>
            <a:ext cx="5740267" cy="2301093"/>
            <a:chOff x="6200899" y="3440627"/>
            <a:chExt cx="5740267" cy="2301093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6200899" y="3440627"/>
              <a:ext cx="5740267" cy="230109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o-MD" sz="2800" dirty="0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   Chiar </a:t>
              </a:r>
              <a:r>
                <a:rPr lang="ro-MD" sz="28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dacă știți numele pacientului, trebuie să întrebați </a:t>
              </a:r>
              <a:r>
                <a:rPr lang="ro-MD" sz="2800" dirty="0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pentru a confirma încă o dată identitatea pacientului</a:t>
              </a:r>
              <a:endParaRPr lang="ro-M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0899" y="3689020"/>
              <a:ext cx="1593075" cy="6192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826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2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дставление сведений о компании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26713854_TF03460510" id="{F46CA5F3-C572-44A0-BD19-B91F9CC97550}" vid="{0FFDAD60-1F34-4B6A-AAF6-6E2D78F886F7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собрания компании</Template>
  <TotalTime>681</TotalTime>
  <Words>462</Words>
  <Application>Microsoft Office PowerPoint</Application>
  <PresentationFormat>Широкоэкранный</PresentationFormat>
  <Paragraphs>64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Courier New</vt:lpstr>
      <vt:lpstr>Palatino Linotype</vt:lpstr>
      <vt:lpstr>Представление сведений о компании</vt:lpstr>
      <vt:lpstr>Erori de medicație:  mit sau realitate?</vt:lpstr>
      <vt:lpstr>Medicație</vt:lpstr>
      <vt:lpstr>Презентация PowerPoint</vt:lpstr>
      <vt:lpstr>Rolul asistentei medicale</vt:lpstr>
      <vt:lpstr>Erori de medicație </vt:lpstr>
      <vt:lpstr>Ponderea erorilor de medicație </vt:lpstr>
      <vt:lpstr>Importanța  asistentei medicale</vt:lpstr>
      <vt:lpstr>Medicamentul potrivit</vt:lpstr>
      <vt:lpstr>Pacientul potrivit</vt:lpstr>
      <vt:lpstr>Doza potrivită</vt:lpstr>
      <vt:lpstr>Calea de administrare potrivită</vt:lpstr>
      <vt:lpstr>Ora potrivită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собрания компании</dc:title>
  <dc:creator>Victoria</dc:creator>
  <cp:lastModifiedBy>Victoria</cp:lastModifiedBy>
  <cp:revision>118</cp:revision>
  <dcterms:created xsi:type="dcterms:W3CDTF">2022-04-30T13:22:27Z</dcterms:created>
  <dcterms:modified xsi:type="dcterms:W3CDTF">2022-05-07T18:32:03Z</dcterms:modified>
</cp:coreProperties>
</file>