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66" r:id="rId4"/>
    <p:sldId id="267" r:id="rId5"/>
    <p:sldId id="276" r:id="rId6"/>
    <p:sldId id="269" r:id="rId7"/>
    <p:sldId id="323" r:id="rId8"/>
    <p:sldId id="274" r:id="rId9"/>
    <p:sldId id="275" r:id="rId10"/>
    <p:sldId id="277" r:id="rId11"/>
    <p:sldId id="279" r:id="rId12"/>
    <p:sldId id="278" r:id="rId13"/>
    <p:sldId id="309" r:id="rId14"/>
    <p:sldId id="310" r:id="rId15"/>
    <p:sldId id="311" r:id="rId16"/>
    <p:sldId id="312" r:id="rId17"/>
    <p:sldId id="314" r:id="rId18"/>
    <p:sldId id="315" r:id="rId19"/>
    <p:sldId id="316" r:id="rId20"/>
    <p:sldId id="317" r:id="rId21"/>
    <p:sldId id="319" r:id="rId22"/>
    <p:sldId id="320" r:id="rId23"/>
    <p:sldId id="321" r:id="rId24"/>
    <p:sldId id="322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C8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C3D49-3FD8-49C8-AF04-DB53DD7831F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CCB547A-836E-4747-B2F0-988C1895E16A}">
      <dgm:prSet phldrT="[Текст]" custT="1"/>
      <dgm:spPr/>
      <dgm:t>
        <a:bodyPr/>
        <a:lstStyle/>
        <a:p>
          <a:r>
            <a:rPr lang="ro-RO" sz="2800" dirty="0" smtClean="0"/>
            <a:t>Stabilitatea și compatibilitatea medicamentelor este critică pentru o terapie medicamentoasă eficientă și sigură. </a:t>
          </a:r>
          <a:endParaRPr lang="en-US" sz="2800" dirty="0"/>
        </a:p>
      </dgm:t>
    </dgm:pt>
    <dgm:pt modelId="{65AE7015-555B-4616-AC83-5D7F50D0CA13}" type="parTrans" cxnId="{4B784B4A-788C-4233-8497-C53597CA14F3}">
      <dgm:prSet/>
      <dgm:spPr/>
      <dgm:t>
        <a:bodyPr/>
        <a:lstStyle/>
        <a:p>
          <a:endParaRPr lang="en-US"/>
        </a:p>
      </dgm:t>
    </dgm:pt>
    <dgm:pt modelId="{3DE2B26E-1E70-46A6-9F14-B0DE2FDF9B6B}" type="sibTrans" cxnId="{4B784B4A-788C-4233-8497-C53597CA14F3}">
      <dgm:prSet/>
      <dgm:spPr/>
      <dgm:t>
        <a:bodyPr/>
        <a:lstStyle/>
        <a:p>
          <a:endParaRPr lang="en-US"/>
        </a:p>
      </dgm:t>
    </dgm:pt>
    <dgm:pt modelId="{0B04DE51-068B-49F6-AB8F-92C694902733}">
      <dgm:prSet phldrT="[Текст]" custT="1"/>
      <dgm:spPr/>
      <dgm:t>
        <a:bodyPr/>
        <a:lstStyle/>
        <a:p>
          <a:r>
            <a:rPr lang="ro-RO" sz="2800" dirty="0" smtClean="0"/>
            <a:t>Amestecarea soluțiilor pentru administrare parenterală, de obicei, </a:t>
          </a:r>
          <a:r>
            <a:rPr lang="ro-RO" sz="2800" b="1" dirty="0" smtClean="0"/>
            <a:t>nu este recomandată</a:t>
          </a:r>
          <a:r>
            <a:rPr lang="ro-RO" sz="2800" dirty="0" smtClean="0"/>
            <a:t> dar uneori necesară. </a:t>
          </a:r>
          <a:endParaRPr lang="en-US" sz="2800" dirty="0"/>
        </a:p>
      </dgm:t>
    </dgm:pt>
    <dgm:pt modelId="{F9CA3A8B-685C-4E40-B9A2-6FB319AA083A}" type="parTrans" cxnId="{E284298A-B5CE-4729-ABDF-77C7EA416EB3}">
      <dgm:prSet/>
      <dgm:spPr/>
      <dgm:t>
        <a:bodyPr/>
        <a:lstStyle/>
        <a:p>
          <a:endParaRPr lang="en-US"/>
        </a:p>
      </dgm:t>
    </dgm:pt>
    <dgm:pt modelId="{F9C6A6E8-B84F-4D29-870C-F7C7CB7CA5C3}" type="sibTrans" cxnId="{E284298A-B5CE-4729-ABDF-77C7EA416EB3}">
      <dgm:prSet/>
      <dgm:spPr/>
      <dgm:t>
        <a:bodyPr/>
        <a:lstStyle/>
        <a:p>
          <a:endParaRPr lang="en-US"/>
        </a:p>
      </dgm:t>
    </dgm:pt>
    <dgm:pt modelId="{88578E53-533A-43EF-9BA7-7D899491B02C}">
      <dgm:prSet phldrT="[Текст]" custT="1"/>
      <dgm:spPr/>
      <dgm:t>
        <a:bodyPr/>
        <a:lstStyle/>
        <a:p>
          <a:r>
            <a:rPr lang="ro-RO" sz="2800" dirty="0" smtClean="0"/>
            <a:t>Este estimat, ca circa 30% din medicamentele utilizate nu sunt compatibile. </a:t>
          </a:r>
          <a:endParaRPr lang="en-US" sz="2800" dirty="0"/>
        </a:p>
      </dgm:t>
    </dgm:pt>
    <dgm:pt modelId="{FFEA8E0D-6DF8-4B40-B35F-765B5F93E3B6}" type="parTrans" cxnId="{703C7AB9-DB55-4A10-830A-C09D3E3DECD9}">
      <dgm:prSet/>
      <dgm:spPr/>
      <dgm:t>
        <a:bodyPr/>
        <a:lstStyle/>
        <a:p>
          <a:endParaRPr lang="en-US"/>
        </a:p>
      </dgm:t>
    </dgm:pt>
    <dgm:pt modelId="{88813E2C-895C-4A07-86F3-9E4326BD182B}" type="sibTrans" cxnId="{703C7AB9-DB55-4A10-830A-C09D3E3DECD9}">
      <dgm:prSet/>
      <dgm:spPr/>
      <dgm:t>
        <a:bodyPr/>
        <a:lstStyle/>
        <a:p>
          <a:endParaRPr lang="en-US"/>
        </a:p>
      </dgm:t>
    </dgm:pt>
    <dgm:pt modelId="{1C1F91A8-EDFF-4BF1-8576-79F2592E7A21}" type="pres">
      <dgm:prSet presAssocID="{618C3D49-3FD8-49C8-AF04-DB53DD783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DB64E-0BE4-40B2-BDF7-29B207530183}" type="pres">
      <dgm:prSet presAssocID="{1CCB547A-836E-4747-B2F0-988C1895E16A}" presName="parentLin" presStyleCnt="0"/>
      <dgm:spPr/>
    </dgm:pt>
    <dgm:pt modelId="{B726EA1C-6758-4962-B68A-6FBD0229782D}" type="pres">
      <dgm:prSet presAssocID="{1CCB547A-836E-4747-B2F0-988C1895E1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23DE350-72FD-4DD8-8060-D5B2BE2FEDFA}" type="pres">
      <dgm:prSet presAssocID="{1CCB547A-836E-4747-B2F0-988C1895E16A}" presName="parentText" presStyleLbl="node1" presStyleIdx="0" presStyleCnt="3" custScaleX="135775" custScaleY="843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E5E24-6B65-4FD8-9720-A26E9BBB28D9}" type="pres">
      <dgm:prSet presAssocID="{1CCB547A-836E-4747-B2F0-988C1895E16A}" presName="negativeSpace" presStyleCnt="0"/>
      <dgm:spPr/>
    </dgm:pt>
    <dgm:pt modelId="{A8A4C43B-A0A8-4462-9500-82E978026E77}" type="pres">
      <dgm:prSet presAssocID="{1CCB547A-836E-4747-B2F0-988C1895E16A}" presName="childText" presStyleLbl="conFgAcc1" presStyleIdx="0" presStyleCnt="3">
        <dgm:presLayoutVars>
          <dgm:bulletEnabled val="1"/>
        </dgm:presLayoutVars>
      </dgm:prSet>
      <dgm:spPr/>
    </dgm:pt>
    <dgm:pt modelId="{35C9B56E-BFD4-4126-9941-39ADFF859393}" type="pres">
      <dgm:prSet presAssocID="{3DE2B26E-1E70-46A6-9F14-B0DE2FDF9B6B}" presName="spaceBetweenRectangles" presStyleCnt="0"/>
      <dgm:spPr/>
    </dgm:pt>
    <dgm:pt modelId="{9B8B41F1-19FF-4FDD-9420-808E9A542569}" type="pres">
      <dgm:prSet presAssocID="{0B04DE51-068B-49F6-AB8F-92C694902733}" presName="parentLin" presStyleCnt="0"/>
      <dgm:spPr/>
    </dgm:pt>
    <dgm:pt modelId="{18590C8F-F967-4A2A-B15E-418D8AEAC107}" type="pres">
      <dgm:prSet presAssocID="{0B04DE51-068B-49F6-AB8F-92C6949027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A5562F-F713-4904-B201-CF34348CD662}" type="pres">
      <dgm:prSet presAssocID="{0B04DE51-068B-49F6-AB8F-92C694902733}" presName="parentText" presStyleLbl="node1" presStyleIdx="1" presStyleCnt="3" custScaleX="135775" custScaleY="843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C7464-476A-4D9B-B0AD-29366F57F4AC}" type="pres">
      <dgm:prSet presAssocID="{0B04DE51-068B-49F6-AB8F-92C694902733}" presName="negativeSpace" presStyleCnt="0"/>
      <dgm:spPr/>
    </dgm:pt>
    <dgm:pt modelId="{D0A5307B-1DF0-436E-BC7E-FC7F884249E1}" type="pres">
      <dgm:prSet presAssocID="{0B04DE51-068B-49F6-AB8F-92C694902733}" presName="childText" presStyleLbl="conFgAcc1" presStyleIdx="1" presStyleCnt="3">
        <dgm:presLayoutVars>
          <dgm:bulletEnabled val="1"/>
        </dgm:presLayoutVars>
      </dgm:prSet>
      <dgm:spPr/>
    </dgm:pt>
    <dgm:pt modelId="{F1718185-9D62-4B61-98E4-469A35F6CC71}" type="pres">
      <dgm:prSet presAssocID="{F9C6A6E8-B84F-4D29-870C-F7C7CB7CA5C3}" presName="spaceBetweenRectangles" presStyleCnt="0"/>
      <dgm:spPr/>
    </dgm:pt>
    <dgm:pt modelId="{B2DB10EE-F468-41B0-A8FA-8CD4308950EF}" type="pres">
      <dgm:prSet presAssocID="{88578E53-533A-43EF-9BA7-7D899491B02C}" presName="parentLin" presStyleCnt="0"/>
      <dgm:spPr/>
    </dgm:pt>
    <dgm:pt modelId="{128C4822-D0BA-4BAD-A8F2-B5C970222065}" type="pres">
      <dgm:prSet presAssocID="{88578E53-533A-43EF-9BA7-7D899491B02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392D06-4DE4-4E55-8316-1729C36947DD}" type="pres">
      <dgm:prSet presAssocID="{88578E53-533A-43EF-9BA7-7D899491B02C}" presName="parentText" presStyleLbl="node1" presStyleIdx="2" presStyleCnt="3" custScaleX="135775" custScaleY="843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1DE0-5366-484C-8B16-C4361C4F1D98}" type="pres">
      <dgm:prSet presAssocID="{88578E53-533A-43EF-9BA7-7D899491B02C}" presName="negativeSpace" presStyleCnt="0"/>
      <dgm:spPr/>
    </dgm:pt>
    <dgm:pt modelId="{BF2680AA-84D0-4432-9DD6-B52442B26D13}" type="pres">
      <dgm:prSet presAssocID="{88578E53-533A-43EF-9BA7-7D899491B0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021728-768D-4A8F-BD56-9A090DCF32D2}" type="presOf" srcId="{0B04DE51-068B-49F6-AB8F-92C694902733}" destId="{18590C8F-F967-4A2A-B15E-418D8AEAC107}" srcOrd="0" destOrd="0" presId="urn:microsoft.com/office/officeart/2005/8/layout/list1"/>
    <dgm:cxn modelId="{800B6CFF-50A6-4930-83DB-675F66288367}" type="presOf" srcId="{0B04DE51-068B-49F6-AB8F-92C694902733}" destId="{6EA5562F-F713-4904-B201-CF34348CD662}" srcOrd="1" destOrd="0" presId="urn:microsoft.com/office/officeart/2005/8/layout/list1"/>
    <dgm:cxn modelId="{D169C5EC-03F2-4372-AEE2-80C083D78677}" type="presOf" srcId="{1CCB547A-836E-4747-B2F0-988C1895E16A}" destId="{B726EA1C-6758-4962-B68A-6FBD0229782D}" srcOrd="0" destOrd="0" presId="urn:microsoft.com/office/officeart/2005/8/layout/list1"/>
    <dgm:cxn modelId="{70242FA9-0392-478A-882C-738F34E12F26}" type="presOf" srcId="{1CCB547A-836E-4747-B2F0-988C1895E16A}" destId="{723DE350-72FD-4DD8-8060-D5B2BE2FEDFA}" srcOrd="1" destOrd="0" presId="urn:microsoft.com/office/officeart/2005/8/layout/list1"/>
    <dgm:cxn modelId="{3CBE129A-3A5A-4AAC-BCC7-F150EA5D3EC0}" type="presOf" srcId="{88578E53-533A-43EF-9BA7-7D899491B02C}" destId="{CF392D06-4DE4-4E55-8316-1729C36947DD}" srcOrd="1" destOrd="0" presId="urn:microsoft.com/office/officeart/2005/8/layout/list1"/>
    <dgm:cxn modelId="{703C7AB9-DB55-4A10-830A-C09D3E3DECD9}" srcId="{618C3D49-3FD8-49C8-AF04-DB53DD7831F0}" destId="{88578E53-533A-43EF-9BA7-7D899491B02C}" srcOrd="2" destOrd="0" parTransId="{FFEA8E0D-6DF8-4B40-B35F-765B5F93E3B6}" sibTransId="{88813E2C-895C-4A07-86F3-9E4326BD182B}"/>
    <dgm:cxn modelId="{4B784B4A-788C-4233-8497-C53597CA14F3}" srcId="{618C3D49-3FD8-49C8-AF04-DB53DD7831F0}" destId="{1CCB547A-836E-4747-B2F0-988C1895E16A}" srcOrd="0" destOrd="0" parTransId="{65AE7015-555B-4616-AC83-5D7F50D0CA13}" sibTransId="{3DE2B26E-1E70-46A6-9F14-B0DE2FDF9B6B}"/>
    <dgm:cxn modelId="{E284298A-B5CE-4729-ABDF-77C7EA416EB3}" srcId="{618C3D49-3FD8-49C8-AF04-DB53DD7831F0}" destId="{0B04DE51-068B-49F6-AB8F-92C694902733}" srcOrd="1" destOrd="0" parTransId="{F9CA3A8B-685C-4E40-B9A2-6FB319AA083A}" sibTransId="{F9C6A6E8-B84F-4D29-870C-F7C7CB7CA5C3}"/>
    <dgm:cxn modelId="{D06C4391-7BF0-485E-8AC6-EFAD0F446D35}" type="presOf" srcId="{618C3D49-3FD8-49C8-AF04-DB53DD7831F0}" destId="{1C1F91A8-EDFF-4BF1-8576-79F2592E7A21}" srcOrd="0" destOrd="0" presId="urn:microsoft.com/office/officeart/2005/8/layout/list1"/>
    <dgm:cxn modelId="{9730B2CF-6F89-46A3-A88F-FB51647AAD05}" type="presOf" srcId="{88578E53-533A-43EF-9BA7-7D899491B02C}" destId="{128C4822-D0BA-4BAD-A8F2-B5C970222065}" srcOrd="0" destOrd="0" presId="urn:microsoft.com/office/officeart/2005/8/layout/list1"/>
    <dgm:cxn modelId="{90F19994-50EC-4478-8530-3D621C16F1DE}" type="presParOf" srcId="{1C1F91A8-EDFF-4BF1-8576-79F2592E7A21}" destId="{82BDB64E-0BE4-40B2-BDF7-29B207530183}" srcOrd="0" destOrd="0" presId="urn:microsoft.com/office/officeart/2005/8/layout/list1"/>
    <dgm:cxn modelId="{69D87677-68FE-4F32-88CE-F75EB732ABEE}" type="presParOf" srcId="{82BDB64E-0BE4-40B2-BDF7-29B207530183}" destId="{B726EA1C-6758-4962-B68A-6FBD0229782D}" srcOrd="0" destOrd="0" presId="urn:microsoft.com/office/officeart/2005/8/layout/list1"/>
    <dgm:cxn modelId="{F0B417BA-62A8-4E68-B42C-176F9B310E26}" type="presParOf" srcId="{82BDB64E-0BE4-40B2-BDF7-29B207530183}" destId="{723DE350-72FD-4DD8-8060-D5B2BE2FEDFA}" srcOrd="1" destOrd="0" presId="urn:microsoft.com/office/officeart/2005/8/layout/list1"/>
    <dgm:cxn modelId="{B27A4868-1ED9-40C3-B527-998C320E174B}" type="presParOf" srcId="{1C1F91A8-EDFF-4BF1-8576-79F2592E7A21}" destId="{640E5E24-6B65-4FD8-9720-A26E9BBB28D9}" srcOrd="1" destOrd="0" presId="urn:microsoft.com/office/officeart/2005/8/layout/list1"/>
    <dgm:cxn modelId="{E6D411E5-BD2C-4048-9707-E8403078BDD1}" type="presParOf" srcId="{1C1F91A8-EDFF-4BF1-8576-79F2592E7A21}" destId="{A8A4C43B-A0A8-4462-9500-82E978026E77}" srcOrd="2" destOrd="0" presId="urn:microsoft.com/office/officeart/2005/8/layout/list1"/>
    <dgm:cxn modelId="{315BFB15-82D9-419A-89A4-5946DCC07466}" type="presParOf" srcId="{1C1F91A8-EDFF-4BF1-8576-79F2592E7A21}" destId="{35C9B56E-BFD4-4126-9941-39ADFF859393}" srcOrd="3" destOrd="0" presId="urn:microsoft.com/office/officeart/2005/8/layout/list1"/>
    <dgm:cxn modelId="{A4BE6185-1C93-486E-BDFC-6E4EAA61A6DC}" type="presParOf" srcId="{1C1F91A8-EDFF-4BF1-8576-79F2592E7A21}" destId="{9B8B41F1-19FF-4FDD-9420-808E9A542569}" srcOrd="4" destOrd="0" presId="urn:microsoft.com/office/officeart/2005/8/layout/list1"/>
    <dgm:cxn modelId="{3E518DE3-D022-4474-A742-C6768AB2B542}" type="presParOf" srcId="{9B8B41F1-19FF-4FDD-9420-808E9A542569}" destId="{18590C8F-F967-4A2A-B15E-418D8AEAC107}" srcOrd="0" destOrd="0" presId="urn:microsoft.com/office/officeart/2005/8/layout/list1"/>
    <dgm:cxn modelId="{0035F08E-0C55-4884-A4D8-A9832B3D0306}" type="presParOf" srcId="{9B8B41F1-19FF-4FDD-9420-808E9A542569}" destId="{6EA5562F-F713-4904-B201-CF34348CD662}" srcOrd="1" destOrd="0" presId="urn:microsoft.com/office/officeart/2005/8/layout/list1"/>
    <dgm:cxn modelId="{96127CC4-9A18-4E0E-ACE9-9E1B24795908}" type="presParOf" srcId="{1C1F91A8-EDFF-4BF1-8576-79F2592E7A21}" destId="{620C7464-476A-4D9B-B0AD-29366F57F4AC}" srcOrd="5" destOrd="0" presId="urn:microsoft.com/office/officeart/2005/8/layout/list1"/>
    <dgm:cxn modelId="{37CA4684-0259-494B-8E21-E7006A547D58}" type="presParOf" srcId="{1C1F91A8-EDFF-4BF1-8576-79F2592E7A21}" destId="{D0A5307B-1DF0-436E-BC7E-FC7F884249E1}" srcOrd="6" destOrd="0" presId="urn:microsoft.com/office/officeart/2005/8/layout/list1"/>
    <dgm:cxn modelId="{4A3ABD33-0C34-4CEF-B317-62A245CA975E}" type="presParOf" srcId="{1C1F91A8-EDFF-4BF1-8576-79F2592E7A21}" destId="{F1718185-9D62-4B61-98E4-469A35F6CC71}" srcOrd="7" destOrd="0" presId="urn:microsoft.com/office/officeart/2005/8/layout/list1"/>
    <dgm:cxn modelId="{BC1CB8EA-8080-4240-8B70-3BCFF8FC79B9}" type="presParOf" srcId="{1C1F91A8-EDFF-4BF1-8576-79F2592E7A21}" destId="{B2DB10EE-F468-41B0-A8FA-8CD4308950EF}" srcOrd="8" destOrd="0" presId="urn:microsoft.com/office/officeart/2005/8/layout/list1"/>
    <dgm:cxn modelId="{805376F4-DC5E-4DC4-9196-45080F066292}" type="presParOf" srcId="{B2DB10EE-F468-41B0-A8FA-8CD4308950EF}" destId="{128C4822-D0BA-4BAD-A8F2-B5C970222065}" srcOrd="0" destOrd="0" presId="urn:microsoft.com/office/officeart/2005/8/layout/list1"/>
    <dgm:cxn modelId="{8FEC4A2C-E99F-4A4B-881D-E8B132C79274}" type="presParOf" srcId="{B2DB10EE-F468-41B0-A8FA-8CD4308950EF}" destId="{CF392D06-4DE4-4E55-8316-1729C36947DD}" srcOrd="1" destOrd="0" presId="urn:microsoft.com/office/officeart/2005/8/layout/list1"/>
    <dgm:cxn modelId="{22AFCAC7-F4AB-4850-A7FC-F5AFF6F502F5}" type="presParOf" srcId="{1C1F91A8-EDFF-4BF1-8576-79F2592E7A21}" destId="{284C1DE0-5366-484C-8B16-C4361C4F1D98}" srcOrd="9" destOrd="0" presId="urn:microsoft.com/office/officeart/2005/8/layout/list1"/>
    <dgm:cxn modelId="{EAFA2DFE-D941-49EC-8A36-9B6A124A5525}" type="presParOf" srcId="{1C1F91A8-EDFF-4BF1-8576-79F2592E7A21}" destId="{BF2680AA-84D0-4432-9DD6-B52442B26D13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F17AD-CB65-4056-85C5-C606FE8E8637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F14349E-C8F4-4566-825E-813A39DD3793}">
      <dgm:prSet phldrT="[Текст]" custT="1"/>
      <dgm:spPr/>
      <dgm:t>
        <a:bodyPr/>
        <a:lstStyle/>
        <a:p>
          <a:r>
            <a:rPr lang="ro-RO" sz="2800" dirty="0" smtClean="0"/>
            <a:t>Incompatibilitatea se poate manifesta prin: </a:t>
          </a:r>
          <a:endParaRPr lang="en-US" sz="2800" dirty="0"/>
        </a:p>
      </dgm:t>
    </dgm:pt>
    <dgm:pt modelId="{92CE8E73-2F73-47DF-A0FF-474B3A81AEF3}" type="parTrans" cxnId="{EFBD8E11-1FFE-45B1-B998-4CDB48F70B0A}">
      <dgm:prSet/>
      <dgm:spPr/>
      <dgm:t>
        <a:bodyPr/>
        <a:lstStyle/>
        <a:p>
          <a:endParaRPr lang="en-US"/>
        </a:p>
      </dgm:t>
    </dgm:pt>
    <dgm:pt modelId="{076895DD-D045-408D-B1F4-9C924E5E660C}" type="sibTrans" cxnId="{EFBD8E11-1FFE-45B1-B998-4CDB48F70B0A}">
      <dgm:prSet/>
      <dgm:spPr/>
      <dgm:t>
        <a:bodyPr/>
        <a:lstStyle/>
        <a:p>
          <a:endParaRPr lang="en-US"/>
        </a:p>
      </dgm:t>
    </dgm:pt>
    <dgm:pt modelId="{3796C4A6-8077-461A-A99B-F407F037AE86}">
      <dgm:prSet phldrT="[Текст]"/>
      <dgm:spPr/>
      <dgm:t>
        <a:bodyPr/>
        <a:lstStyle/>
        <a:p>
          <a:r>
            <a:rPr lang="ro-RO" dirty="0" smtClean="0"/>
            <a:t>Modificare culorii</a:t>
          </a:r>
          <a:endParaRPr lang="en-US" dirty="0"/>
        </a:p>
      </dgm:t>
    </dgm:pt>
    <dgm:pt modelId="{6503F5A1-DFF8-4907-8412-A128B68C7854}" type="parTrans" cxnId="{C4120241-1774-4EAB-B584-A4B0D885F372}">
      <dgm:prSet/>
      <dgm:spPr/>
      <dgm:t>
        <a:bodyPr/>
        <a:lstStyle/>
        <a:p>
          <a:endParaRPr lang="en-US"/>
        </a:p>
      </dgm:t>
    </dgm:pt>
    <dgm:pt modelId="{D464C85F-20D8-41FD-88AB-AF62E067EA58}" type="sibTrans" cxnId="{C4120241-1774-4EAB-B584-A4B0D885F372}">
      <dgm:prSet/>
      <dgm:spPr/>
      <dgm:t>
        <a:bodyPr/>
        <a:lstStyle/>
        <a:p>
          <a:endParaRPr lang="en-US"/>
        </a:p>
      </dgm:t>
    </dgm:pt>
    <dgm:pt modelId="{5AC6446D-267A-45F6-A485-C4BB30FEE7FA}">
      <dgm:prSet phldrT="[Текст]"/>
      <dgm:spPr/>
      <dgm:t>
        <a:bodyPr/>
        <a:lstStyle/>
        <a:p>
          <a:r>
            <a:rPr lang="ro-RO" dirty="0" smtClean="0"/>
            <a:t>Turbiditate</a:t>
          </a:r>
          <a:endParaRPr lang="en-US" dirty="0"/>
        </a:p>
      </dgm:t>
    </dgm:pt>
    <dgm:pt modelId="{D37D6C00-FAE0-4D6C-A718-B6EE3FB67A52}" type="parTrans" cxnId="{C1C6CC58-F0F8-42C6-A903-5E535A5B74E4}">
      <dgm:prSet/>
      <dgm:spPr/>
      <dgm:t>
        <a:bodyPr/>
        <a:lstStyle/>
        <a:p>
          <a:endParaRPr lang="en-US"/>
        </a:p>
      </dgm:t>
    </dgm:pt>
    <dgm:pt modelId="{800089F0-66A1-4633-82E6-A653BB281C2C}" type="sibTrans" cxnId="{C1C6CC58-F0F8-42C6-A903-5E535A5B74E4}">
      <dgm:prSet/>
      <dgm:spPr/>
      <dgm:t>
        <a:bodyPr/>
        <a:lstStyle/>
        <a:p>
          <a:endParaRPr lang="en-US"/>
        </a:p>
      </dgm:t>
    </dgm:pt>
    <dgm:pt modelId="{574DED03-04D1-4678-BDF0-11DA42112F9C}">
      <dgm:prSet phldrT="[Текст]"/>
      <dgm:spPr/>
      <dgm:t>
        <a:bodyPr/>
        <a:lstStyle/>
        <a:p>
          <a:r>
            <a:rPr lang="ro-RO" dirty="0" smtClean="0"/>
            <a:t>Precipitat/Cristalizare</a:t>
          </a:r>
          <a:endParaRPr lang="en-US" dirty="0"/>
        </a:p>
      </dgm:t>
    </dgm:pt>
    <dgm:pt modelId="{FED6B341-27D3-4B88-8A72-22B2EA6CA30C}" type="parTrans" cxnId="{4C27E8E1-2ACA-4DCF-91D1-AD950FF6C8B1}">
      <dgm:prSet/>
      <dgm:spPr/>
      <dgm:t>
        <a:bodyPr/>
        <a:lstStyle/>
        <a:p>
          <a:endParaRPr lang="en-US"/>
        </a:p>
      </dgm:t>
    </dgm:pt>
    <dgm:pt modelId="{341E2F84-8D8F-4563-8E2F-E0F924085F42}" type="sibTrans" cxnId="{4C27E8E1-2ACA-4DCF-91D1-AD950FF6C8B1}">
      <dgm:prSet/>
      <dgm:spPr/>
      <dgm:t>
        <a:bodyPr/>
        <a:lstStyle/>
        <a:p>
          <a:endParaRPr lang="en-US"/>
        </a:p>
      </dgm:t>
    </dgm:pt>
    <dgm:pt modelId="{E7CC22A0-A186-4F15-93F5-8E0D00A3F1CE}">
      <dgm:prSet phldrT="[Текст]"/>
      <dgm:spPr/>
      <dgm:t>
        <a:bodyPr/>
        <a:lstStyle/>
        <a:p>
          <a:r>
            <a:rPr lang="ro-RO" dirty="0" smtClean="0"/>
            <a:t>Lipsă de modificări vizibile</a:t>
          </a:r>
          <a:endParaRPr lang="en-US" dirty="0"/>
        </a:p>
      </dgm:t>
    </dgm:pt>
    <dgm:pt modelId="{AFB843DA-15E0-4BB0-B008-2CED4E491FF0}" type="parTrans" cxnId="{C7C2007A-E689-4EB1-8AB3-B52F4B4D3934}">
      <dgm:prSet/>
      <dgm:spPr/>
      <dgm:t>
        <a:bodyPr/>
        <a:lstStyle/>
        <a:p>
          <a:endParaRPr lang="en-US"/>
        </a:p>
      </dgm:t>
    </dgm:pt>
    <dgm:pt modelId="{12420DDB-A265-4C3A-A483-D8FDA013C42F}" type="sibTrans" cxnId="{C7C2007A-E689-4EB1-8AB3-B52F4B4D3934}">
      <dgm:prSet/>
      <dgm:spPr/>
      <dgm:t>
        <a:bodyPr/>
        <a:lstStyle/>
        <a:p>
          <a:endParaRPr lang="en-US"/>
        </a:p>
      </dgm:t>
    </dgm:pt>
    <dgm:pt modelId="{57438811-9E37-4B94-9FEA-F96D11C7605F}" type="pres">
      <dgm:prSet presAssocID="{640F17AD-CB65-4056-85C5-C606FE8E86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17A9DC-479B-4264-AE1A-837AFE44BA6C}" type="pres">
      <dgm:prSet presAssocID="{6F14349E-C8F4-4566-825E-813A39DD3793}" presName="compNode" presStyleCnt="0"/>
      <dgm:spPr/>
    </dgm:pt>
    <dgm:pt modelId="{796BC2C0-0BB8-44B1-A808-10F80489A517}" type="pres">
      <dgm:prSet presAssocID="{6F14349E-C8F4-4566-825E-813A39DD3793}" presName="aNode" presStyleLbl="bgShp" presStyleIdx="0" presStyleCnt="1"/>
      <dgm:spPr/>
      <dgm:t>
        <a:bodyPr/>
        <a:lstStyle/>
        <a:p>
          <a:endParaRPr lang="en-US"/>
        </a:p>
      </dgm:t>
    </dgm:pt>
    <dgm:pt modelId="{07224FA3-C55D-4799-A97F-302A096A2CFF}" type="pres">
      <dgm:prSet presAssocID="{6F14349E-C8F4-4566-825E-813A39DD3793}" presName="textNode" presStyleLbl="bgShp" presStyleIdx="0" presStyleCnt="1"/>
      <dgm:spPr/>
      <dgm:t>
        <a:bodyPr/>
        <a:lstStyle/>
        <a:p>
          <a:endParaRPr lang="en-US"/>
        </a:p>
      </dgm:t>
    </dgm:pt>
    <dgm:pt modelId="{228582EF-978A-408D-83CE-8274152042C9}" type="pres">
      <dgm:prSet presAssocID="{6F14349E-C8F4-4566-825E-813A39DD3793}" presName="compChildNode" presStyleCnt="0"/>
      <dgm:spPr/>
    </dgm:pt>
    <dgm:pt modelId="{42582C60-8F19-49A5-8C05-FBA7FA42A0C6}" type="pres">
      <dgm:prSet presAssocID="{6F14349E-C8F4-4566-825E-813A39DD3793}" presName="theInnerList" presStyleCnt="0"/>
      <dgm:spPr/>
    </dgm:pt>
    <dgm:pt modelId="{4D979D40-F711-4295-9384-8FB90584D2F8}" type="pres">
      <dgm:prSet presAssocID="{3796C4A6-8077-461A-A99B-F407F037AE8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E2160-4592-43BD-A5DA-119617429C53}" type="pres">
      <dgm:prSet presAssocID="{3796C4A6-8077-461A-A99B-F407F037AE86}" presName="aSpace2" presStyleCnt="0"/>
      <dgm:spPr/>
    </dgm:pt>
    <dgm:pt modelId="{4523208A-3DFF-4517-A8C6-48003C847E7F}" type="pres">
      <dgm:prSet presAssocID="{5AC6446D-267A-45F6-A485-C4BB30FEE7F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A3A4A-1900-4BA1-96BA-4D8E901A2A81}" type="pres">
      <dgm:prSet presAssocID="{5AC6446D-267A-45F6-A485-C4BB30FEE7FA}" presName="aSpace2" presStyleCnt="0"/>
      <dgm:spPr/>
    </dgm:pt>
    <dgm:pt modelId="{DE49D241-8CCA-4643-B4FA-47F5C8C2D03E}" type="pres">
      <dgm:prSet presAssocID="{574DED03-04D1-4678-BDF0-11DA42112F9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0A320-221A-4DB2-A72E-7025277C931A}" type="pres">
      <dgm:prSet presAssocID="{574DED03-04D1-4678-BDF0-11DA42112F9C}" presName="aSpace2" presStyleCnt="0"/>
      <dgm:spPr/>
    </dgm:pt>
    <dgm:pt modelId="{CE2A196E-E8FD-4A2E-80F5-04F26866C7F0}" type="pres">
      <dgm:prSet presAssocID="{E7CC22A0-A186-4F15-93F5-8E0D00A3F1C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95B973-85D1-4AA7-A101-206EB80EF9E1}" type="presOf" srcId="{3796C4A6-8077-461A-A99B-F407F037AE86}" destId="{4D979D40-F711-4295-9384-8FB90584D2F8}" srcOrd="0" destOrd="0" presId="urn:microsoft.com/office/officeart/2005/8/layout/lProcess2"/>
    <dgm:cxn modelId="{4C27E8E1-2ACA-4DCF-91D1-AD950FF6C8B1}" srcId="{6F14349E-C8F4-4566-825E-813A39DD3793}" destId="{574DED03-04D1-4678-BDF0-11DA42112F9C}" srcOrd="2" destOrd="0" parTransId="{FED6B341-27D3-4B88-8A72-22B2EA6CA30C}" sibTransId="{341E2F84-8D8F-4563-8E2F-E0F924085F42}"/>
    <dgm:cxn modelId="{90786EA4-E1FF-4F99-8668-F5421CF2258D}" type="presOf" srcId="{E7CC22A0-A186-4F15-93F5-8E0D00A3F1CE}" destId="{CE2A196E-E8FD-4A2E-80F5-04F26866C7F0}" srcOrd="0" destOrd="0" presId="urn:microsoft.com/office/officeart/2005/8/layout/lProcess2"/>
    <dgm:cxn modelId="{100D817E-E128-43B0-8E7F-39DE8FFDBFC2}" type="presOf" srcId="{6F14349E-C8F4-4566-825E-813A39DD3793}" destId="{796BC2C0-0BB8-44B1-A808-10F80489A517}" srcOrd="0" destOrd="0" presId="urn:microsoft.com/office/officeart/2005/8/layout/lProcess2"/>
    <dgm:cxn modelId="{429D6337-FCCA-412A-B0B9-7AFA32A1BBF7}" type="presOf" srcId="{6F14349E-C8F4-4566-825E-813A39DD3793}" destId="{07224FA3-C55D-4799-A97F-302A096A2CFF}" srcOrd="1" destOrd="0" presId="urn:microsoft.com/office/officeart/2005/8/layout/lProcess2"/>
    <dgm:cxn modelId="{C4120241-1774-4EAB-B584-A4B0D885F372}" srcId="{6F14349E-C8F4-4566-825E-813A39DD3793}" destId="{3796C4A6-8077-461A-A99B-F407F037AE86}" srcOrd="0" destOrd="0" parTransId="{6503F5A1-DFF8-4907-8412-A128B68C7854}" sibTransId="{D464C85F-20D8-41FD-88AB-AF62E067EA58}"/>
    <dgm:cxn modelId="{0E8FF2F6-65CE-4EF0-BEF5-B6C633A32FD1}" type="presOf" srcId="{574DED03-04D1-4678-BDF0-11DA42112F9C}" destId="{DE49D241-8CCA-4643-B4FA-47F5C8C2D03E}" srcOrd="0" destOrd="0" presId="urn:microsoft.com/office/officeart/2005/8/layout/lProcess2"/>
    <dgm:cxn modelId="{C7C2007A-E689-4EB1-8AB3-B52F4B4D3934}" srcId="{6F14349E-C8F4-4566-825E-813A39DD3793}" destId="{E7CC22A0-A186-4F15-93F5-8E0D00A3F1CE}" srcOrd="3" destOrd="0" parTransId="{AFB843DA-15E0-4BB0-B008-2CED4E491FF0}" sibTransId="{12420DDB-A265-4C3A-A483-D8FDA013C42F}"/>
    <dgm:cxn modelId="{38E16152-F548-45B3-874D-0FF10877C3CB}" type="presOf" srcId="{5AC6446D-267A-45F6-A485-C4BB30FEE7FA}" destId="{4523208A-3DFF-4517-A8C6-48003C847E7F}" srcOrd="0" destOrd="0" presId="urn:microsoft.com/office/officeart/2005/8/layout/lProcess2"/>
    <dgm:cxn modelId="{EFBD8E11-1FFE-45B1-B998-4CDB48F70B0A}" srcId="{640F17AD-CB65-4056-85C5-C606FE8E8637}" destId="{6F14349E-C8F4-4566-825E-813A39DD3793}" srcOrd="0" destOrd="0" parTransId="{92CE8E73-2F73-47DF-A0FF-474B3A81AEF3}" sibTransId="{076895DD-D045-408D-B1F4-9C924E5E660C}"/>
    <dgm:cxn modelId="{7D3195B8-E86C-49D7-A980-1E27295B80B9}" type="presOf" srcId="{640F17AD-CB65-4056-85C5-C606FE8E8637}" destId="{57438811-9E37-4B94-9FEA-F96D11C7605F}" srcOrd="0" destOrd="0" presId="urn:microsoft.com/office/officeart/2005/8/layout/lProcess2"/>
    <dgm:cxn modelId="{C1C6CC58-F0F8-42C6-A903-5E535A5B74E4}" srcId="{6F14349E-C8F4-4566-825E-813A39DD3793}" destId="{5AC6446D-267A-45F6-A485-C4BB30FEE7FA}" srcOrd="1" destOrd="0" parTransId="{D37D6C00-FAE0-4D6C-A718-B6EE3FB67A52}" sibTransId="{800089F0-66A1-4633-82E6-A653BB281C2C}"/>
    <dgm:cxn modelId="{311B7CB3-6143-4D89-9939-02CA12F300BE}" type="presParOf" srcId="{57438811-9E37-4B94-9FEA-F96D11C7605F}" destId="{FA17A9DC-479B-4264-AE1A-837AFE44BA6C}" srcOrd="0" destOrd="0" presId="urn:microsoft.com/office/officeart/2005/8/layout/lProcess2"/>
    <dgm:cxn modelId="{80715CD7-6F51-4F87-BD5E-43E9583017D3}" type="presParOf" srcId="{FA17A9DC-479B-4264-AE1A-837AFE44BA6C}" destId="{796BC2C0-0BB8-44B1-A808-10F80489A517}" srcOrd="0" destOrd="0" presId="urn:microsoft.com/office/officeart/2005/8/layout/lProcess2"/>
    <dgm:cxn modelId="{86E6A101-AD0E-4CFA-821F-824FBB5BAC94}" type="presParOf" srcId="{FA17A9DC-479B-4264-AE1A-837AFE44BA6C}" destId="{07224FA3-C55D-4799-A97F-302A096A2CFF}" srcOrd="1" destOrd="0" presId="urn:microsoft.com/office/officeart/2005/8/layout/lProcess2"/>
    <dgm:cxn modelId="{CA3F8CE9-2E97-49F5-BA9E-654E52809E7C}" type="presParOf" srcId="{FA17A9DC-479B-4264-AE1A-837AFE44BA6C}" destId="{228582EF-978A-408D-83CE-8274152042C9}" srcOrd="2" destOrd="0" presId="urn:microsoft.com/office/officeart/2005/8/layout/lProcess2"/>
    <dgm:cxn modelId="{9BB0F23F-CC62-441E-BB67-BE27917AD6A8}" type="presParOf" srcId="{228582EF-978A-408D-83CE-8274152042C9}" destId="{42582C60-8F19-49A5-8C05-FBA7FA42A0C6}" srcOrd="0" destOrd="0" presId="urn:microsoft.com/office/officeart/2005/8/layout/lProcess2"/>
    <dgm:cxn modelId="{487CA8AE-DF68-4F57-A06D-6D73F94207AA}" type="presParOf" srcId="{42582C60-8F19-49A5-8C05-FBA7FA42A0C6}" destId="{4D979D40-F711-4295-9384-8FB90584D2F8}" srcOrd="0" destOrd="0" presId="urn:microsoft.com/office/officeart/2005/8/layout/lProcess2"/>
    <dgm:cxn modelId="{B87D0A6D-7DCD-48CF-BD95-E6F6E744F956}" type="presParOf" srcId="{42582C60-8F19-49A5-8C05-FBA7FA42A0C6}" destId="{294E2160-4592-43BD-A5DA-119617429C53}" srcOrd="1" destOrd="0" presId="urn:microsoft.com/office/officeart/2005/8/layout/lProcess2"/>
    <dgm:cxn modelId="{D42673B3-58E2-48F4-9781-8B6227FBE895}" type="presParOf" srcId="{42582C60-8F19-49A5-8C05-FBA7FA42A0C6}" destId="{4523208A-3DFF-4517-A8C6-48003C847E7F}" srcOrd="2" destOrd="0" presId="urn:microsoft.com/office/officeart/2005/8/layout/lProcess2"/>
    <dgm:cxn modelId="{31AD7294-6C6A-4204-B855-ECC0C95F1EB1}" type="presParOf" srcId="{42582C60-8F19-49A5-8C05-FBA7FA42A0C6}" destId="{36DA3A4A-1900-4BA1-96BA-4D8E901A2A81}" srcOrd="3" destOrd="0" presId="urn:microsoft.com/office/officeart/2005/8/layout/lProcess2"/>
    <dgm:cxn modelId="{67FBB967-EF7D-490B-87DD-3FBA0169DD2F}" type="presParOf" srcId="{42582C60-8F19-49A5-8C05-FBA7FA42A0C6}" destId="{DE49D241-8CCA-4643-B4FA-47F5C8C2D03E}" srcOrd="4" destOrd="0" presId="urn:microsoft.com/office/officeart/2005/8/layout/lProcess2"/>
    <dgm:cxn modelId="{A671E655-B253-4BB9-A10E-F5168CFEF06B}" type="presParOf" srcId="{42582C60-8F19-49A5-8C05-FBA7FA42A0C6}" destId="{E460A320-221A-4DB2-A72E-7025277C931A}" srcOrd="5" destOrd="0" presId="urn:microsoft.com/office/officeart/2005/8/layout/lProcess2"/>
    <dgm:cxn modelId="{8D77957C-3744-46A8-A97B-F3FDFA184A1E}" type="presParOf" srcId="{42582C60-8F19-49A5-8C05-FBA7FA42A0C6}" destId="{CE2A196E-E8FD-4A2E-80F5-04F26866C7F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15997-322E-4288-9FD9-4DA410E98C7E}" type="doc">
      <dgm:prSet loTypeId="urn:microsoft.com/office/officeart/2005/8/layout/h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0060B45-97DA-400C-A9C9-8025DD6DFED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b="1" u="sng" dirty="0" smtClean="0"/>
            <a:t>Incompatibilitate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b="1" u="sng" dirty="0" smtClean="0"/>
            <a:t>medicamentoasă</a:t>
          </a:r>
          <a:endParaRPr lang="en-US" b="1" u="sng" dirty="0"/>
        </a:p>
      </dgm:t>
    </dgm:pt>
    <dgm:pt modelId="{A8A0D46F-09EF-4454-A7E9-FDAD4D5DB963}" type="parTrans" cxnId="{B9C37638-E025-497B-BA2E-337B3419889E}">
      <dgm:prSet/>
      <dgm:spPr/>
      <dgm:t>
        <a:bodyPr/>
        <a:lstStyle/>
        <a:p>
          <a:endParaRPr lang="en-US"/>
        </a:p>
      </dgm:t>
    </dgm:pt>
    <dgm:pt modelId="{B6A07204-BF2F-4163-9DEA-F0E17F1D98C4}" type="sibTrans" cxnId="{B9C37638-E025-497B-BA2E-337B3419889E}">
      <dgm:prSet/>
      <dgm:spPr/>
      <dgm:t>
        <a:bodyPr/>
        <a:lstStyle/>
        <a:p>
          <a:endParaRPr lang="en-US"/>
        </a:p>
      </dgm:t>
    </dgm:pt>
    <dgm:pt modelId="{CCFEB457-88B5-44AC-8E4A-E2C1C7CFCAF3}">
      <dgm:prSet phldrT="[Текст]"/>
      <dgm:spPr/>
      <dgm:t>
        <a:bodyPr/>
        <a:lstStyle/>
        <a:p>
          <a:r>
            <a:rPr lang="ro-RO" b="1" u="sng" dirty="0" smtClean="0"/>
            <a:t>Interacțiune medicamentoasă</a:t>
          </a:r>
          <a:endParaRPr lang="en-US" b="1" u="sng" dirty="0"/>
        </a:p>
      </dgm:t>
    </dgm:pt>
    <dgm:pt modelId="{2DD40D71-7CA2-4FDC-9666-1D6AB6E2931C}" type="parTrans" cxnId="{0AEEDD00-EE7B-4E93-8BFB-3A3E4B7CA0E4}">
      <dgm:prSet/>
      <dgm:spPr/>
      <dgm:t>
        <a:bodyPr/>
        <a:lstStyle/>
        <a:p>
          <a:endParaRPr lang="en-US"/>
        </a:p>
      </dgm:t>
    </dgm:pt>
    <dgm:pt modelId="{47295E8A-6940-4B0D-8AA8-8632117989B7}" type="sibTrans" cxnId="{0AEEDD00-EE7B-4E93-8BFB-3A3E4B7CA0E4}">
      <dgm:prSet/>
      <dgm:spPr/>
      <dgm:t>
        <a:bodyPr/>
        <a:lstStyle/>
        <a:p>
          <a:endParaRPr lang="en-US"/>
        </a:p>
      </dgm:t>
    </dgm:pt>
    <dgm:pt modelId="{39EEA1AB-D6E0-4404-B404-7DBDF0226BB7}">
      <dgm:prSet phldrT="[Текст]"/>
      <dgm:spPr/>
      <dgm:t>
        <a:bodyPr/>
        <a:lstStyle/>
        <a:p>
          <a:r>
            <a:rPr lang="ro-RO" dirty="0" smtClean="0"/>
            <a:t>Interacțiunea are loc între medicamente în organism.</a:t>
          </a:r>
          <a:endParaRPr lang="en-US" dirty="0"/>
        </a:p>
      </dgm:t>
    </dgm:pt>
    <dgm:pt modelId="{B250F944-A048-4B14-B524-F2C654BE8750}" type="parTrans" cxnId="{8F724344-46A3-442C-8B66-8860F2578BF4}">
      <dgm:prSet/>
      <dgm:spPr/>
      <dgm:t>
        <a:bodyPr/>
        <a:lstStyle/>
        <a:p>
          <a:endParaRPr lang="en-US"/>
        </a:p>
      </dgm:t>
    </dgm:pt>
    <dgm:pt modelId="{DE069760-893C-4A3D-8A1E-B2360A9E64E4}" type="sibTrans" cxnId="{8F724344-46A3-442C-8B66-8860F2578BF4}">
      <dgm:prSet/>
      <dgm:spPr/>
      <dgm:t>
        <a:bodyPr/>
        <a:lstStyle/>
        <a:p>
          <a:endParaRPr lang="en-US"/>
        </a:p>
      </dgm:t>
    </dgm:pt>
    <dgm:pt modelId="{5F0DAF05-50F7-4E42-B679-5E297728346E}">
      <dgm:prSet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ro-RO" dirty="0" smtClean="0"/>
            <a:t>Interacțiunea are loc între medicamente </a:t>
          </a:r>
          <a:r>
            <a:rPr lang="en-US" dirty="0" err="1" smtClean="0"/>
            <a:t>pe</a:t>
          </a:r>
          <a:r>
            <a:rPr lang="en-US" dirty="0" smtClean="0"/>
            <a:t> </a:t>
          </a:r>
          <a:r>
            <a:rPr lang="en-US" dirty="0" err="1" smtClean="0"/>
            <a:t>parcursul</a:t>
          </a:r>
          <a:r>
            <a:rPr lang="en-US" dirty="0" smtClean="0"/>
            <a:t> </a:t>
          </a:r>
          <a:r>
            <a:rPr lang="en-US" dirty="0" err="1" smtClean="0"/>
            <a:t>administr</a:t>
          </a:r>
          <a:r>
            <a:rPr lang="ro-RO" dirty="0" smtClean="0"/>
            <a:t>ăr</a:t>
          </a:r>
          <a:r>
            <a:rPr lang="en-US" dirty="0" smtClean="0"/>
            <a:t>ii</a:t>
          </a:r>
          <a:r>
            <a:rPr lang="ro-RO" dirty="0" smtClean="0"/>
            <a:t>.</a:t>
          </a:r>
          <a:endParaRPr lang="en-US" dirty="0"/>
        </a:p>
      </dgm:t>
    </dgm:pt>
    <dgm:pt modelId="{6D3D012E-999F-40F5-A1A4-D9B23A180433}" type="parTrans" cxnId="{CAAA46AB-A7F5-476B-9115-E3DDBC64B60E}">
      <dgm:prSet/>
      <dgm:spPr/>
      <dgm:t>
        <a:bodyPr/>
        <a:lstStyle/>
        <a:p>
          <a:endParaRPr lang="en-US"/>
        </a:p>
      </dgm:t>
    </dgm:pt>
    <dgm:pt modelId="{C8296E04-7EB4-41FE-8D69-DD7CDB90CCD8}" type="sibTrans" cxnId="{CAAA46AB-A7F5-476B-9115-E3DDBC64B60E}">
      <dgm:prSet/>
      <dgm:spPr/>
      <dgm:t>
        <a:bodyPr/>
        <a:lstStyle/>
        <a:p>
          <a:endParaRPr lang="en-US"/>
        </a:p>
      </dgm:t>
    </dgm:pt>
    <dgm:pt modelId="{287ACC04-94FF-4569-8A21-36B198FB21A0}" type="pres">
      <dgm:prSet presAssocID="{A4515997-322E-4288-9FD9-4DA410E98C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BB087-8172-4A80-A297-24729CADBABA}" type="pres">
      <dgm:prSet presAssocID="{D0060B45-97DA-400C-A9C9-8025DD6DFED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652C6-9424-4947-8768-92596B89428E}" type="pres">
      <dgm:prSet presAssocID="{B6A07204-BF2F-4163-9DEA-F0E17F1D98C4}" presName="sibTrans" presStyleCnt="0"/>
      <dgm:spPr/>
    </dgm:pt>
    <dgm:pt modelId="{F89DBB76-38F7-447C-8A49-E5642D242491}" type="pres">
      <dgm:prSet presAssocID="{CCFEB457-88B5-44AC-8E4A-E2C1C7CFCAF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24344-46A3-442C-8B66-8860F2578BF4}" srcId="{CCFEB457-88B5-44AC-8E4A-E2C1C7CFCAF3}" destId="{39EEA1AB-D6E0-4404-B404-7DBDF0226BB7}" srcOrd="0" destOrd="0" parTransId="{B250F944-A048-4B14-B524-F2C654BE8750}" sibTransId="{DE069760-893C-4A3D-8A1E-B2360A9E64E4}"/>
    <dgm:cxn modelId="{C6535423-9E3C-4408-B8E2-4AF29AA4156B}" type="presOf" srcId="{5F0DAF05-50F7-4E42-B679-5E297728346E}" destId="{07EBB087-8172-4A80-A297-24729CADBABA}" srcOrd="0" destOrd="1" presId="urn:microsoft.com/office/officeart/2005/8/layout/hList6"/>
    <dgm:cxn modelId="{28E6A8F3-BA3C-4120-9E54-37C73ADB93D6}" type="presOf" srcId="{D0060B45-97DA-400C-A9C9-8025DD6DFEDF}" destId="{07EBB087-8172-4A80-A297-24729CADBABA}" srcOrd="0" destOrd="0" presId="urn:microsoft.com/office/officeart/2005/8/layout/hList6"/>
    <dgm:cxn modelId="{5D4F25AB-BADF-49F5-BC99-8DF0023559FA}" type="presOf" srcId="{A4515997-322E-4288-9FD9-4DA410E98C7E}" destId="{287ACC04-94FF-4569-8A21-36B198FB21A0}" srcOrd="0" destOrd="0" presId="urn:microsoft.com/office/officeart/2005/8/layout/hList6"/>
    <dgm:cxn modelId="{B9C37638-E025-497B-BA2E-337B3419889E}" srcId="{A4515997-322E-4288-9FD9-4DA410E98C7E}" destId="{D0060B45-97DA-400C-A9C9-8025DD6DFEDF}" srcOrd="0" destOrd="0" parTransId="{A8A0D46F-09EF-4454-A7E9-FDAD4D5DB963}" sibTransId="{B6A07204-BF2F-4163-9DEA-F0E17F1D98C4}"/>
    <dgm:cxn modelId="{0AEEDD00-EE7B-4E93-8BFB-3A3E4B7CA0E4}" srcId="{A4515997-322E-4288-9FD9-4DA410E98C7E}" destId="{CCFEB457-88B5-44AC-8E4A-E2C1C7CFCAF3}" srcOrd="1" destOrd="0" parTransId="{2DD40D71-7CA2-4FDC-9666-1D6AB6E2931C}" sibTransId="{47295E8A-6940-4B0D-8AA8-8632117989B7}"/>
    <dgm:cxn modelId="{CAAA46AB-A7F5-476B-9115-E3DDBC64B60E}" srcId="{D0060B45-97DA-400C-A9C9-8025DD6DFEDF}" destId="{5F0DAF05-50F7-4E42-B679-5E297728346E}" srcOrd="0" destOrd="0" parTransId="{6D3D012E-999F-40F5-A1A4-D9B23A180433}" sibTransId="{C8296E04-7EB4-41FE-8D69-DD7CDB90CCD8}"/>
    <dgm:cxn modelId="{1C942F13-9581-4808-B92B-E8D6B48D191B}" type="presOf" srcId="{CCFEB457-88B5-44AC-8E4A-E2C1C7CFCAF3}" destId="{F89DBB76-38F7-447C-8A49-E5642D242491}" srcOrd="0" destOrd="0" presId="urn:microsoft.com/office/officeart/2005/8/layout/hList6"/>
    <dgm:cxn modelId="{E2BED5F2-811C-47BE-AEB8-DE232D5EE2EE}" type="presOf" srcId="{39EEA1AB-D6E0-4404-B404-7DBDF0226BB7}" destId="{F89DBB76-38F7-447C-8A49-E5642D242491}" srcOrd="0" destOrd="1" presId="urn:microsoft.com/office/officeart/2005/8/layout/hList6"/>
    <dgm:cxn modelId="{6A8077C3-E61B-463C-BD58-DBB14E5C02A1}" type="presParOf" srcId="{287ACC04-94FF-4569-8A21-36B198FB21A0}" destId="{07EBB087-8172-4A80-A297-24729CADBABA}" srcOrd="0" destOrd="0" presId="urn:microsoft.com/office/officeart/2005/8/layout/hList6"/>
    <dgm:cxn modelId="{E4CDCAB5-4E45-418C-A67F-CC4B54E8D06B}" type="presParOf" srcId="{287ACC04-94FF-4569-8A21-36B198FB21A0}" destId="{F60652C6-9424-4947-8768-92596B89428E}" srcOrd="1" destOrd="0" presId="urn:microsoft.com/office/officeart/2005/8/layout/hList6"/>
    <dgm:cxn modelId="{8E21909C-2923-49B2-82A4-D5EA37ED691D}" type="presParOf" srcId="{287ACC04-94FF-4569-8A21-36B198FB21A0}" destId="{F89DBB76-38F7-447C-8A49-E5642D24249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8C3D49-3FD8-49C8-AF04-DB53DD7831F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CB547A-836E-4747-B2F0-988C1895E16A}">
      <dgm:prSet phldrT="[Текст]"/>
      <dgm:spPr/>
      <dgm:t>
        <a:bodyPr/>
        <a:lstStyle/>
        <a:p>
          <a:r>
            <a:rPr lang="ro-RO" dirty="0" smtClean="0"/>
            <a:t>Incompatibilitate fizică</a:t>
          </a:r>
          <a:endParaRPr lang="en-US" dirty="0"/>
        </a:p>
      </dgm:t>
    </dgm:pt>
    <dgm:pt modelId="{65AE7015-555B-4616-AC83-5D7F50D0CA13}" type="parTrans" cxnId="{4B784B4A-788C-4233-8497-C53597CA14F3}">
      <dgm:prSet/>
      <dgm:spPr/>
      <dgm:t>
        <a:bodyPr/>
        <a:lstStyle/>
        <a:p>
          <a:endParaRPr lang="en-US"/>
        </a:p>
      </dgm:t>
    </dgm:pt>
    <dgm:pt modelId="{3DE2B26E-1E70-46A6-9F14-B0DE2FDF9B6B}" type="sibTrans" cxnId="{4B784B4A-788C-4233-8497-C53597CA14F3}">
      <dgm:prSet/>
      <dgm:spPr/>
      <dgm:t>
        <a:bodyPr/>
        <a:lstStyle/>
        <a:p>
          <a:endParaRPr lang="en-US"/>
        </a:p>
      </dgm:t>
    </dgm:pt>
    <dgm:pt modelId="{0B04DE51-068B-49F6-AB8F-92C694902733}">
      <dgm:prSet phldrT="[Текст]"/>
      <dgm:spPr/>
      <dgm:t>
        <a:bodyPr/>
        <a:lstStyle/>
        <a:p>
          <a:r>
            <a:rPr lang="ro-RO" dirty="0" smtClean="0"/>
            <a:t>Incompatibilitate chimică</a:t>
          </a:r>
          <a:endParaRPr lang="en-US" dirty="0"/>
        </a:p>
      </dgm:t>
    </dgm:pt>
    <dgm:pt modelId="{F9CA3A8B-685C-4E40-B9A2-6FB319AA083A}" type="parTrans" cxnId="{E284298A-B5CE-4729-ABDF-77C7EA416EB3}">
      <dgm:prSet/>
      <dgm:spPr/>
      <dgm:t>
        <a:bodyPr/>
        <a:lstStyle/>
        <a:p>
          <a:endParaRPr lang="en-US"/>
        </a:p>
      </dgm:t>
    </dgm:pt>
    <dgm:pt modelId="{F9C6A6E8-B84F-4D29-870C-F7C7CB7CA5C3}" type="sibTrans" cxnId="{E284298A-B5CE-4729-ABDF-77C7EA416EB3}">
      <dgm:prSet/>
      <dgm:spPr/>
      <dgm:t>
        <a:bodyPr/>
        <a:lstStyle/>
        <a:p>
          <a:endParaRPr lang="en-US"/>
        </a:p>
      </dgm:t>
    </dgm:pt>
    <dgm:pt modelId="{88578E53-533A-43EF-9BA7-7D899491B02C}">
      <dgm:prSet phldrT="[Текст]"/>
      <dgm:spPr/>
      <dgm:t>
        <a:bodyPr/>
        <a:lstStyle/>
        <a:p>
          <a:r>
            <a:rPr lang="ro-RO" dirty="0" smtClean="0"/>
            <a:t>Incompatibilitate terapeutică</a:t>
          </a:r>
          <a:endParaRPr lang="en-US" dirty="0"/>
        </a:p>
      </dgm:t>
    </dgm:pt>
    <dgm:pt modelId="{FFEA8E0D-6DF8-4B40-B35F-765B5F93E3B6}" type="parTrans" cxnId="{703C7AB9-DB55-4A10-830A-C09D3E3DECD9}">
      <dgm:prSet/>
      <dgm:spPr/>
      <dgm:t>
        <a:bodyPr/>
        <a:lstStyle/>
        <a:p>
          <a:endParaRPr lang="en-US"/>
        </a:p>
      </dgm:t>
    </dgm:pt>
    <dgm:pt modelId="{88813E2C-895C-4A07-86F3-9E4326BD182B}" type="sibTrans" cxnId="{703C7AB9-DB55-4A10-830A-C09D3E3DECD9}">
      <dgm:prSet/>
      <dgm:spPr/>
      <dgm:t>
        <a:bodyPr/>
        <a:lstStyle/>
        <a:p>
          <a:endParaRPr lang="en-US"/>
        </a:p>
      </dgm:t>
    </dgm:pt>
    <dgm:pt modelId="{1C1F91A8-EDFF-4BF1-8576-79F2592E7A21}" type="pres">
      <dgm:prSet presAssocID="{618C3D49-3FD8-49C8-AF04-DB53DD783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DB64E-0BE4-40B2-BDF7-29B207530183}" type="pres">
      <dgm:prSet presAssocID="{1CCB547A-836E-4747-B2F0-988C1895E16A}" presName="parentLin" presStyleCnt="0"/>
      <dgm:spPr/>
    </dgm:pt>
    <dgm:pt modelId="{B726EA1C-6758-4962-B68A-6FBD0229782D}" type="pres">
      <dgm:prSet presAssocID="{1CCB547A-836E-4747-B2F0-988C1895E1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23DE350-72FD-4DD8-8060-D5B2BE2FEDFA}" type="pres">
      <dgm:prSet presAssocID="{1CCB547A-836E-4747-B2F0-988C1895E1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E5E24-6B65-4FD8-9720-A26E9BBB28D9}" type="pres">
      <dgm:prSet presAssocID="{1CCB547A-836E-4747-B2F0-988C1895E16A}" presName="negativeSpace" presStyleCnt="0"/>
      <dgm:spPr/>
    </dgm:pt>
    <dgm:pt modelId="{A8A4C43B-A0A8-4462-9500-82E978026E77}" type="pres">
      <dgm:prSet presAssocID="{1CCB547A-836E-4747-B2F0-988C1895E16A}" presName="childText" presStyleLbl="conFgAcc1" presStyleIdx="0" presStyleCnt="3">
        <dgm:presLayoutVars>
          <dgm:bulletEnabled val="1"/>
        </dgm:presLayoutVars>
      </dgm:prSet>
      <dgm:spPr/>
    </dgm:pt>
    <dgm:pt modelId="{35C9B56E-BFD4-4126-9941-39ADFF859393}" type="pres">
      <dgm:prSet presAssocID="{3DE2B26E-1E70-46A6-9F14-B0DE2FDF9B6B}" presName="spaceBetweenRectangles" presStyleCnt="0"/>
      <dgm:spPr/>
    </dgm:pt>
    <dgm:pt modelId="{9B8B41F1-19FF-4FDD-9420-808E9A542569}" type="pres">
      <dgm:prSet presAssocID="{0B04DE51-068B-49F6-AB8F-92C694902733}" presName="parentLin" presStyleCnt="0"/>
      <dgm:spPr/>
    </dgm:pt>
    <dgm:pt modelId="{18590C8F-F967-4A2A-B15E-418D8AEAC107}" type="pres">
      <dgm:prSet presAssocID="{0B04DE51-068B-49F6-AB8F-92C6949027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EA5562F-F713-4904-B201-CF34348CD662}" type="pres">
      <dgm:prSet presAssocID="{0B04DE51-068B-49F6-AB8F-92C6949027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C7464-476A-4D9B-B0AD-29366F57F4AC}" type="pres">
      <dgm:prSet presAssocID="{0B04DE51-068B-49F6-AB8F-92C694902733}" presName="negativeSpace" presStyleCnt="0"/>
      <dgm:spPr/>
    </dgm:pt>
    <dgm:pt modelId="{D0A5307B-1DF0-436E-BC7E-FC7F884249E1}" type="pres">
      <dgm:prSet presAssocID="{0B04DE51-068B-49F6-AB8F-92C694902733}" presName="childText" presStyleLbl="conFgAcc1" presStyleIdx="1" presStyleCnt="3">
        <dgm:presLayoutVars>
          <dgm:bulletEnabled val="1"/>
        </dgm:presLayoutVars>
      </dgm:prSet>
      <dgm:spPr/>
    </dgm:pt>
    <dgm:pt modelId="{F1718185-9D62-4B61-98E4-469A35F6CC71}" type="pres">
      <dgm:prSet presAssocID="{F9C6A6E8-B84F-4D29-870C-F7C7CB7CA5C3}" presName="spaceBetweenRectangles" presStyleCnt="0"/>
      <dgm:spPr/>
    </dgm:pt>
    <dgm:pt modelId="{B2DB10EE-F468-41B0-A8FA-8CD4308950EF}" type="pres">
      <dgm:prSet presAssocID="{88578E53-533A-43EF-9BA7-7D899491B02C}" presName="parentLin" presStyleCnt="0"/>
      <dgm:spPr/>
    </dgm:pt>
    <dgm:pt modelId="{128C4822-D0BA-4BAD-A8F2-B5C970222065}" type="pres">
      <dgm:prSet presAssocID="{88578E53-533A-43EF-9BA7-7D899491B02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392D06-4DE4-4E55-8316-1729C36947DD}" type="pres">
      <dgm:prSet presAssocID="{88578E53-533A-43EF-9BA7-7D899491B0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1DE0-5366-484C-8B16-C4361C4F1D98}" type="pres">
      <dgm:prSet presAssocID="{88578E53-533A-43EF-9BA7-7D899491B02C}" presName="negativeSpace" presStyleCnt="0"/>
      <dgm:spPr/>
    </dgm:pt>
    <dgm:pt modelId="{BF2680AA-84D0-4432-9DD6-B52442B26D13}" type="pres">
      <dgm:prSet presAssocID="{88578E53-533A-43EF-9BA7-7D899491B0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D4627B-FFA4-4A9E-9123-122977E48A3E}" type="presOf" srcId="{88578E53-533A-43EF-9BA7-7D899491B02C}" destId="{CF392D06-4DE4-4E55-8316-1729C36947DD}" srcOrd="1" destOrd="0" presId="urn:microsoft.com/office/officeart/2005/8/layout/list1"/>
    <dgm:cxn modelId="{BCE2CEA0-D90C-4243-8861-9BFBD6C7C628}" type="presOf" srcId="{88578E53-533A-43EF-9BA7-7D899491B02C}" destId="{128C4822-D0BA-4BAD-A8F2-B5C970222065}" srcOrd="0" destOrd="0" presId="urn:microsoft.com/office/officeart/2005/8/layout/list1"/>
    <dgm:cxn modelId="{6B6FEEA9-4B10-4017-BDC7-6E2E227F60D2}" type="presOf" srcId="{618C3D49-3FD8-49C8-AF04-DB53DD7831F0}" destId="{1C1F91A8-EDFF-4BF1-8576-79F2592E7A21}" srcOrd="0" destOrd="0" presId="urn:microsoft.com/office/officeart/2005/8/layout/list1"/>
    <dgm:cxn modelId="{4F885D72-BC90-41F2-9FB6-C0CC39AC68A9}" type="presOf" srcId="{1CCB547A-836E-4747-B2F0-988C1895E16A}" destId="{723DE350-72FD-4DD8-8060-D5B2BE2FEDFA}" srcOrd="1" destOrd="0" presId="urn:microsoft.com/office/officeart/2005/8/layout/list1"/>
    <dgm:cxn modelId="{703C7AB9-DB55-4A10-830A-C09D3E3DECD9}" srcId="{618C3D49-3FD8-49C8-AF04-DB53DD7831F0}" destId="{88578E53-533A-43EF-9BA7-7D899491B02C}" srcOrd="2" destOrd="0" parTransId="{FFEA8E0D-6DF8-4B40-B35F-765B5F93E3B6}" sibTransId="{88813E2C-895C-4A07-86F3-9E4326BD182B}"/>
    <dgm:cxn modelId="{4B784B4A-788C-4233-8497-C53597CA14F3}" srcId="{618C3D49-3FD8-49C8-AF04-DB53DD7831F0}" destId="{1CCB547A-836E-4747-B2F0-988C1895E16A}" srcOrd="0" destOrd="0" parTransId="{65AE7015-555B-4616-AC83-5D7F50D0CA13}" sibTransId="{3DE2B26E-1E70-46A6-9F14-B0DE2FDF9B6B}"/>
    <dgm:cxn modelId="{10E4204A-94F9-43E0-BD0F-06B1CA504410}" type="presOf" srcId="{1CCB547A-836E-4747-B2F0-988C1895E16A}" destId="{B726EA1C-6758-4962-B68A-6FBD0229782D}" srcOrd="0" destOrd="0" presId="urn:microsoft.com/office/officeart/2005/8/layout/list1"/>
    <dgm:cxn modelId="{E284298A-B5CE-4729-ABDF-77C7EA416EB3}" srcId="{618C3D49-3FD8-49C8-AF04-DB53DD7831F0}" destId="{0B04DE51-068B-49F6-AB8F-92C694902733}" srcOrd="1" destOrd="0" parTransId="{F9CA3A8B-685C-4E40-B9A2-6FB319AA083A}" sibTransId="{F9C6A6E8-B84F-4D29-870C-F7C7CB7CA5C3}"/>
    <dgm:cxn modelId="{F9E556FF-D4EF-4D06-9179-2C85D2101671}" type="presOf" srcId="{0B04DE51-068B-49F6-AB8F-92C694902733}" destId="{18590C8F-F967-4A2A-B15E-418D8AEAC107}" srcOrd="0" destOrd="0" presId="urn:microsoft.com/office/officeart/2005/8/layout/list1"/>
    <dgm:cxn modelId="{8BDB3FBD-92E7-4D86-851E-3E59644BEB56}" type="presOf" srcId="{0B04DE51-068B-49F6-AB8F-92C694902733}" destId="{6EA5562F-F713-4904-B201-CF34348CD662}" srcOrd="1" destOrd="0" presId="urn:microsoft.com/office/officeart/2005/8/layout/list1"/>
    <dgm:cxn modelId="{2366260E-246D-4A25-B634-1F64825FCC83}" type="presParOf" srcId="{1C1F91A8-EDFF-4BF1-8576-79F2592E7A21}" destId="{82BDB64E-0BE4-40B2-BDF7-29B207530183}" srcOrd="0" destOrd="0" presId="urn:microsoft.com/office/officeart/2005/8/layout/list1"/>
    <dgm:cxn modelId="{4CA22156-E881-4B5C-B518-6222D75560D9}" type="presParOf" srcId="{82BDB64E-0BE4-40B2-BDF7-29B207530183}" destId="{B726EA1C-6758-4962-B68A-6FBD0229782D}" srcOrd="0" destOrd="0" presId="urn:microsoft.com/office/officeart/2005/8/layout/list1"/>
    <dgm:cxn modelId="{72DB6D02-40F0-4F68-B09A-BB0724E9C483}" type="presParOf" srcId="{82BDB64E-0BE4-40B2-BDF7-29B207530183}" destId="{723DE350-72FD-4DD8-8060-D5B2BE2FEDFA}" srcOrd="1" destOrd="0" presId="urn:microsoft.com/office/officeart/2005/8/layout/list1"/>
    <dgm:cxn modelId="{B7906CE9-7187-4FAD-BEF1-F40E75BC3FDE}" type="presParOf" srcId="{1C1F91A8-EDFF-4BF1-8576-79F2592E7A21}" destId="{640E5E24-6B65-4FD8-9720-A26E9BBB28D9}" srcOrd="1" destOrd="0" presId="urn:microsoft.com/office/officeart/2005/8/layout/list1"/>
    <dgm:cxn modelId="{12BEF15E-CD9D-44FA-8A6C-41B9A5B144CB}" type="presParOf" srcId="{1C1F91A8-EDFF-4BF1-8576-79F2592E7A21}" destId="{A8A4C43B-A0A8-4462-9500-82E978026E77}" srcOrd="2" destOrd="0" presId="urn:microsoft.com/office/officeart/2005/8/layout/list1"/>
    <dgm:cxn modelId="{40F3BD29-8293-49DD-A222-12E7A7009200}" type="presParOf" srcId="{1C1F91A8-EDFF-4BF1-8576-79F2592E7A21}" destId="{35C9B56E-BFD4-4126-9941-39ADFF859393}" srcOrd="3" destOrd="0" presId="urn:microsoft.com/office/officeart/2005/8/layout/list1"/>
    <dgm:cxn modelId="{8FC832E9-0332-46AD-849A-5B244FC6D1D4}" type="presParOf" srcId="{1C1F91A8-EDFF-4BF1-8576-79F2592E7A21}" destId="{9B8B41F1-19FF-4FDD-9420-808E9A542569}" srcOrd="4" destOrd="0" presId="urn:microsoft.com/office/officeart/2005/8/layout/list1"/>
    <dgm:cxn modelId="{B729C0D2-CAFA-4627-A424-0918185003D0}" type="presParOf" srcId="{9B8B41F1-19FF-4FDD-9420-808E9A542569}" destId="{18590C8F-F967-4A2A-B15E-418D8AEAC107}" srcOrd="0" destOrd="0" presId="urn:microsoft.com/office/officeart/2005/8/layout/list1"/>
    <dgm:cxn modelId="{7EDCBC32-2146-4C14-92B0-78943F443C5B}" type="presParOf" srcId="{9B8B41F1-19FF-4FDD-9420-808E9A542569}" destId="{6EA5562F-F713-4904-B201-CF34348CD662}" srcOrd="1" destOrd="0" presId="urn:microsoft.com/office/officeart/2005/8/layout/list1"/>
    <dgm:cxn modelId="{9481618A-29E2-4948-8B21-049206236379}" type="presParOf" srcId="{1C1F91A8-EDFF-4BF1-8576-79F2592E7A21}" destId="{620C7464-476A-4D9B-B0AD-29366F57F4AC}" srcOrd="5" destOrd="0" presId="urn:microsoft.com/office/officeart/2005/8/layout/list1"/>
    <dgm:cxn modelId="{62528A6C-4884-4394-AF89-9E1FD7B460D1}" type="presParOf" srcId="{1C1F91A8-EDFF-4BF1-8576-79F2592E7A21}" destId="{D0A5307B-1DF0-436E-BC7E-FC7F884249E1}" srcOrd="6" destOrd="0" presId="urn:microsoft.com/office/officeart/2005/8/layout/list1"/>
    <dgm:cxn modelId="{69BF0C06-1515-48C0-BFF8-F35932E2D85A}" type="presParOf" srcId="{1C1F91A8-EDFF-4BF1-8576-79F2592E7A21}" destId="{F1718185-9D62-4B61-98E4-469A35F6CC71}" srcOrd="7" destOrd="0" presId="urn:microsoft.com/office/officeart/2005/8/layout/list1"/>
    <dgm:cxn modelId="{37DF91A4-38A3-48A8-BA78-9B47B8CEA6EB}" type="presParOf" srcId="{1C1F91A8-EDFF-4BF1-8576-79F2592E7A21}" destId="{B2DB10EE-F468-41B0-A8FA-8CD4308950EF}" srcOrd="8" destOrd="0" presId="urn:microsoft.com/office/officeart/2005/8/layout/list1"/>
    <dgm:cxn modelId="{5812BEBD-AD63-4095-A2C2-7D376F212271}" type="presParOf" srcId="{B2DB10EE-F468-41B0-A8FA-8CD4308950EF}" destId="{128C4822-D0BA-4BAD-A8F2-B5C970222065}" srcOrd="0" destOrd="0" presId="urn:microsoft.com/office/officeart/2005/8/layout/list1"/>
    <dgm:cxn modelId="{A4175DA4-8A5A-44F1-A3FC-A0CB7802A292}" type="presParOf" srcId="{B2DB10EE-F468-41B0-A8FA-8CD4308950EF}" destId="{CF392D06-4DE4-4E55-8316-1729C36947DD}" srcOrd="1" destOrd="0" presId="urn:microsoft.com/office/officeart/2005/8/layout/list1"/>
    <dgm:cxn modelId="{98656090-8DE2-4566-B35D-B8C1AFCD0828}" type="presParOf" srcId="{1C1F91A8-EDFF-4BF1-8576-79F2592E7A21}" destId="{284C1DE0-5366-484C-8B16-C4361C4F1D98}" srcOrd="9" destOrd="0" presId="urn:microsoft.com/office/officeart/2005/8/layout/list1"/>
    <dgm:cxn modelId="{2DE5F7BB-1F4E-4FC0-A90D-B473A9DA06FA}" type="presParOf" srcId="{1C1F91A8-EDFF-4BF1-8576-79F2592E7A21}" destId="{BF2680AA-84D0-4432-9DD6-B52442B26D13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8C3D49-3FD8-49C8-AF04-DB53DD7831F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CB547A-836E-4747-B2F0-988C1895E16A}">
      <dgm:prSet phldrT="[Текст]"/>
      <dgm:spPr/>
      <dgm:t>
        <a:bodyPr/>
        <a:lstStyle/>
        <a:p>
          <a:r>
            <a:rPr lang="ro-RO" b="0" i="0" dirty="0" smtClean="0"/>
            <a:t>Compatibilitate </a:t>
          </a:r>
          <a:r>
            <a:rPr lang="en-US" b="0" i="0" dirty="0" smtClean="0"/>
            <a:t>Y </a:t>
          </a:r>
          <a:r>
            <a:rPr lang="ro-RO" b="0" i="0" dirty="0" smtClean="0"/>
            <a:t> (catetere cu 2 fluxuri)</a:t>
          </a:r>
          <a:endParaRPr lang="en-US" dirty="0"/>
        </a:p>
      </dgm:t>
    </dgm:pt>
    <dgm:pt modelId="{65AE7015-555B-4616-AC83-5D7F50D0CA13}" type="parTrans" cxnId="{4B784B4A-788C-4233-8497-C53597CA14F3}">
      <dgm:prSet/>
      <dgm:spPr/>
      <dgm:t>
        <a:bodyPr/>
        <a:lstStyle/>
        <a:p>
          <a:endParaRPr lang="en-US"/>
        </a:p>
      </dgm:t>
    </dgm:pt>
    <dgm:pt modelId="{3DE2B26E-1E70-46A6-9F14-B0DE2FDF9B6B}" type="sibTrans" cxnId="{4B784B4A-788C-4233-8497-C53597CA14F3}">
      <dgm:prSet/>
      <dgm:spPr/>
      <dgm:t>
        <a:bodyPr/>
        <a:lstStyle/>
        <a:p>
          <a:endParaRPr lang="en-US"/>
        </a:p>
      </dgm:t>
    </dgm:pt>
    <dgm:pt modelId="{0B04DE51-068B-49F6-AB8F-92C694902733}">
      <dgm:prSet phldrT="[Текст]"/>
      <dgm:spPr/>
      <dgm:t>
        <a:bodyPr/>
        <a:lstStyle/>
        <a:p>
          <a:r>
            <a:rPr lang="ro-RO" dirty="0" smtClean="0"/>
            <a:t>Compatibilitate în soluție</a:t>
          </a:r>
          <a:endParaRPr lang="en-US" dirty="0"/>
        </a:p>
      </dgm:t>
    </dgm:pt>
    <dgm:pt modelId="{F9CA3A8B-685C-4E40-B9A2-6FB319AA083A}" type="parTrans" cxnId="{E284298A-B5CE-4729-ABDF-77C7EA416EB3}">
      <dgm:prSet/>
      <dgm:spPr/>
      <dgm:t>
        <a:bodyPr/>
        <a:lstStyle/>
        <a:p>
          <a:endParaRPr lang="en-US"/>
        </a:p>
      </dgm:t>
    </dgm:pt>
    <dgm:pt modelId="{F9C6A6E8-B84F-4D29-870C-F7C7CB7CA5C3}" type="sibTrans" cxnId="{E284298A-B5CE-4729-ABDF-77C7EA416EB3}">
      <dgm:prSet/>
      <dgm:spPr/>
      <dgm:t>
        <a:bodyPr/>
        <a:lstStyle/>
        <a:p>
          <a:endParaRPr lang="en-US"/>
        </a:p>
      </dgm:t>
    </dgm:pt>
    <dgm:pt modelId="{88578E53-533A-43EF-9BA7-7D899491B02C}">
      <dgm:prSet phldrT="[Текст]"/>
      <dgm:spPr/>
      <dgm:t>
        <a:bodyPr/>
        <a:lstStyle/>
        <a:p>
          <a:r>
            <a:rPr lang="ro-RO" dirty="0" smtClean="0"/>
            <a:t>Compatibilitate aditivă</a:t>
          </a:r>
          <a:endParaRPr lang="en-US" dirty="0"/>
        </a:p>
      </dgm:t>
    </dgm:pt>
    <dgm:pt modelId="{FFEA8E0D-6DF8-4B40-B35F-765B5F93E3B6}" type="parTrans" cxnId="{703C7AB9-DB55-4A10-830A-C09D3E3DECD9}">
      <dgm:prSet/>
      <dgm:spPr/>
      <dgm:t>
        <a:bodyPr/>
        <a:lstStyle/>
        <a:p>
          <a:endParaRPr lang="en-US"/>
        </a:p>
      </dgm:t>
    </dgm:pt>
    <dgm:pt modelId="{88813E2C-895C-4A07-86F3-9E4326BD182B}" type="sibTrans" cxnId="{703C7AB9-DB55-4A10-830A-C09D3E3DECD9}">
      <dgm:prSet/>
      <dgm:spPr/>
      <dgm:t>
        <a:bodyPr/>
        <a:lstStyle/>
        <a:p>
          <a:endParaRPr lang="en-US"/>
        </a:p>
      </dgm:t>
    </dgm:pt>
    <dgm:pt modelId="{C69F6489-657C-415A-BE92-236779457A08}">
      <dgm:prSet phldrT="[Текст]"/>
      <dgm:spPr/>
      <dgm:t>
        <a:bodyPr/>
        <a:lstStyle/>
        <a:p>
          <a:r>
            <a:rPr lang="ro-RO" dirty="0" smtClean="0"/>
            <a:t>Compatibilitate în seringă</a:t>
          </a:r>
          <a:endParaRPr lang="en-US" dirty="0"/>
        </a:p>
      </dgm:t>
    </dgm:pt>
    <dgm:pt modelId="{60C5DDC4-BA3C-4D2D-989D-0335DFC786A0}" type="parTrans" cxnId="{68921905-E931-432F-965F-A37CEA09482C}">
      <dgm:prSet/>
      <dgm:spPr/>
      <dgm:t>
        <a:bodyPr/>
        <a:lstStyle/>
        <a:p>
          <a:endParaRPr lang="en-US"/>
        </a:p>
      </dgm:t>
    </dgm:pt>
    <dgm:pt modelId="{02E44568-EE0D-4050-A048-B073F445C061}" type="sibTrans" cxnId="{68921905-E931-432F-965F-A37CEA09482C}">
      <dgm:prSet/>
      <dgm:spPr/>
      <dgm:t>
        <a:bodyPr/>
        <a:lstStyle/>
        <a:p>
          <a:endParaRPr lang="en-US"/>
        </a:p>
      </dgm:t>
    </dgm:pt>
    <dgm:pt modelId="{1C1F91A8-EDFF-4BF1-8576-79F2592E7A21}" type="pres">
      <dgm:prSet presAssocID="{618C3D49-3FD8-49C8-AF04-DB53DD783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DB64E-0BE4-40B2-BDF7-29B207530183}" type="pres">
      <dgm:prSet presAssocID="{1CCB547A-836E-4747-B2F0-988C1895E16A}" presName="parentLin" presStyleCnt="0"/>
      <dgm:spPr/>
    </dgm:pt>
    <dgm:pt modelId="{B726EA1C-6758-4962-B68A-6FBD0229782D}" type="pres">
      <dgm:prSet presAssocID="{1CCB547A-836E-4747-B2F0-988C1895E16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23DE350-72FD-4DD8-8060-D5B2BE2FEDFA}" type="pres">
      <dgm:prSet presAssocID="{1CCB547A-836E-4747-B2F0-988C1895E1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E5E24-6B65-4FD8-9720-A26E9BBB28D9}" type="pres">
      <dgm:prSet presAssocID="{1CCB547A-836E-4747-B2F0-988C1895E16A}" presName="negativeSpace" presStyleCnt="0"/>
      <dgm:spPr/>
    </dgm:pt>
    <dgm:pt modelId="{A8A4C43B-A0A8-4462-9500-82E978026E77}" type="pres">
      <dgm:prSet presAssocID="{1CCB547A-836E-4747-B2F0-988C1895E16A}" presName="childText" presStyleLbl="conFgAcc1" presStyleIdx="0" presStyleCnt="4">
        <dgm:presLayoutVars>
          <dgm:bulletEnabled val="1"/>
        </dgm:presLayoutVars>
      </dgm:prSet>
      <dgm:spPr/>
    </dgm:pt>
    <dgm:pt modelId="{35C9B56E-BFD4-4126-9941-39ADFF859393}" type="pres">
      <dgm:prSet presAssocID="{3DE2B26E-1E70-46A6-9F14-B0DE2FDF9B6B}" presName="spaceBetweenRectangles" presStyleCnt="0"/>
      <dgm:spPr/>
    </dgm:pt>
    <dgm:pt modelId="{9B8B41F1-19FF-4FDD-9420-808E9A542569}" type="pres">
      <dgm:prSet presAssocID="{0B04DE51-068B-49F6-AB8F-92C694902733}" presName="parentLin" presStyleCnt="0"/>
      <dgm:spPr/>
    </dgm:pt>
    <dgm:pt modelId="{18590C8F-F967-4A2A-B15E-418D8AEAC107}" type="pres">
      <dgm:prSet presAssocID="{0B04DE51-068B-49F6-AB8F-92C69490273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A5562F-F713-4904-B201-CF34348CD662}" type="pres">
      <dgm:prSet presAssocID="{0B04DE51-068B-49F6-AB8F-92C6949027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C7464-476A-4D9B-B0AD-29366F57F4AC}" type="pres">
      <dgm:prSet presAssocID="{0B04DE51-068B-49F6-AB8F-92C694902733}" presName="negativeSpace" presStyleCnt="0"/>
      <dgm:spPr/>
    </dgm:pt>
    <dgm:pt modelId="{D0A5307B-1DF0-436E-BC7E-FC7F884249E1}" type="pres">
      <dgm:prSet presAssocID="{0B04DE51-068B-49F6-AB8F-92C694902733}" presName="childText" presStyleLbl="conFgAcc1" presStyleIdx="1" presStyleCnt="4">
        <dgm:presLayoutVars>
          <dgm:bulletEnabled val="1"/>
        </dgm:presLayoutVars>
      </dgm:prSet>
      <dgm:spPr/>
    </dgm:pt>
    <dgm:pt modelId="{F1718185-9D62-4B61-98E4-469A35F6CC71}" type="pres">
      <dgm:prSet presAssocID="{F9C6A6E8-B84F-4D29-870C-F7C7CB7CA5C3}" presName="spaceBetweenRectangles" presStyleCnt="0"/>
      <dgm:spPr/>
    </dgm:pt>
    <dgm:pt modelId="{B2DB10EE-F468-41B0-A8FA-8CD4308950EF}" type="pres">
      <dgm:prSet presAssocID="{88578E53-533A-43EF-9BA7-7D899491B02C}" presName="parentLin" presStyleCnt="0"/>
      <dgm:spPr/>
    </dgm:pt>
    <dgm:pt modelId="{128C4822-D0BA-4BAD-A8F2-B5C970222065}" type="pres">
      <dgm:prSet presAssocID="{88578E53-533A-43EF-9BA7-7D899491B02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F392D06-4DE4-4E55-8316-1729C36947DD}" type="pres">
      <dgm:prSet presAssocID="{88578E53-533A-43EF-9BA7-7D899491B0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1DE0-5366-484C-8B16-C4361C4F1D98}" type="pres">
      <dgm:prSet presAssocID="{88578E53-533A-43EF-9BA7-7D899491B02C}" presName="negativeSpace" presStyleCnt="0"/>
      <dgm:spPr/>
    </dgm:pt>
    <dgm:pt modelId="{BF2680AA-84D0-4432-9DD6-B52442B26D13}" type="pres">
      <dgm:prSet presAssocID="{88578E53-533A-43EF-9BA7-7D899491B02C}" presName="childText" presStyleLbl="conFgAcc1" presStyleIdx="2" presStyleCnt="4">
        <dgm:presLayoutVars>
          <dgm:bulletEnabled val="1"/>
        </dgm:presLayoutVars>
      </dgm:prSet>
      <dgm:spPr/>
    </dgm:pt>
    <dgm:pt modelId="{C54F2BFC-B1CE-4057-8C96-980CD13CA7AD}" type="pres">
      <dgm:prSet presAssocID="{88813E2C-895C-4A07-86F3-9E4326BD182B}" presName="spaceBetweenRectangles" presStyleCnt="0"/>
      <dgm:spPr/>
    </dgm:pt>
    <dgm:pt modelId="{DA988FB1-115B-44FC-8331-69CA5E67F204}" type="pres">
      <dgm:prSet presAssocID="{C69F6489-657C-415A-BE92-236779457A08}" presName="parentLin" presStyleCnt="0"/>
      <dgm:spPr/>
    </dgm:pt>
    <dgm:pt modelId="{A285A6B2-8657-47C3-A412-E9438674148A}" type="pres">
      <dgm:prSet presAssocID="{C69F6489-657C-415A-BE92-236779457A0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6EC57CA-0538-4B25-AAAB-D249BB190418}" type="pres">
      <dgm:prSet presAssocID="{C69F6489-657C-415A-BE92-236779457A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3C129-DDB8-4DCA-AD6A-F16BC81DAC12}" type="pres">
      <dgm:prSet presAssocID="{C69F6489-657C-415A-BE92-236779457A08}" presName="negativeSpace" presStyleCnt="0"/>
      <dgm:spPr/>
    </dgm:pt>
    <dgm:pt modelId="{B87E8CEF-0ACE-400F-B434-A88E88C8FD83}" type="pres">
      <dgm:prSet presAssocID="{C69F6489-657C-415A-BE92-236779457A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121359-1705-4AC3-9FB1-9D9D874E33C3}" type="presOf" srcId="{88578E53-533A-43EF-9BA7-7D899491B02C}" destId="{CF392D06-4DE4-4E55-8316-1729C36947DD}" srcOrd="1" destOrd="0" presId="urn:microsoft.com/office/officeart/2005/8/layout/list1"/>
    <dgm:cxn modelId="{68921905-E931-432F-965F-A37CEA09482C}" srcId="{618C3D49-3FD8-49C8-AF04-DB53DD7831F0}" destId="{C69F6489-657C-415A-BE92-236779457A08}" srcOrd="3" destOrd="0" parTransId="{60C5DDC4-BA3C-4D2D-989D-0335DFC786A0}" sibTransId="{02E44568-EE0D-4050-A048-B073F445C061}"/>
    <dgm:cxn modelId="{52C41A9A-2A9D-4DF2-9362-919C619129DF}" type="presOf" srcId="{C69F6489-657C-415A-BE92-236779457A08}" destId="{A285A6B2-8657-47C3-A412-E9438674148A}" srcOrd="0" destOrd="0" presId="urn:microsoft.com/office/officeart/2005/8/layout/list1"/>
    <dgm:cxn modelId="{703C7AB9-DB55-4A10-830A-C09D3E3DECD9}" srcId="{618C3D49-3FD8-49C8-AF04-DB53DD7831F0}" destId="{88578E53-533A-43EF-9BA7-7D899491B02C}" srcOrd="2" destOrd="0" parTransId="{FFEA8E0D-6DF8-4B40-B35F-765B5F93E3B6}" sibTransId="{88813E2C-895C-4A07-86F3-9E4326BD182B}"/>
    <dgm:cxn modelId="{4B784B4A-788C-4233-8497-C53597CA14F3}" srcId="{618C3D49-3FD8-49C8-AF04-DB53DD7831F0}" destId="{1CCB547A-836E-4747-B2F0-988C1895E16A}" srcOrd="0" destOrd="0" parTransId="{65AE7015-555B-4616-AC83-5D7F50D0CA13}" sibTransId="{3DE2B26E-1E70-46A6-9F14-B0DE2FDF9B6B}"/>
    <dgm:cxn modelId="{340E10C5-11D0-4165-BB77-A27379C63084}" type="presOf" srcId="{1CCB547A-836E-4747-B2F0-988C1895E16A}" destId="{723DE350-72FD-4DD8-8060-D5B2BE2FEDFA}" srcOrd="1" destOrd="0" presId="urn:microsoft.com/office/officeart/2005/8/layout/list1"/>
    <dgm:cxn modelId="{2D3FEAFE-0EAB-447F-950E-0161888DDCC2}" type="presOf" srcId="{88578E53-533A-43EF-9BA7-7D899491B02C}" destId="{128C4822-D0BA-4BAD-A8F2-B5C970222065}" srcOrd="0" destOrd="0" presId="urn:microsoft.com/office/officeart/2005/8/layout/list1"/>
    <dgm:cxn modelId="{46F8E78B-7E8C-4C6B-8284-38D4553F151D}" type="presOf" srcId="{0B04DE51-068B-49F6-AB8F-92C694902733}" destId="{6EA5562F-F713-4904-B201-CF34348CD662}" srcOrd="1" destOrd="0" presId="urn:microsoft.com/office/officeart/2005/8/layout/list1"/>
    <dgm:cxn modelId="{E284298A-B5CE-4729-ABDF-77C7EA416EB3}" srcId="{618C3D49-3FD8-49C8-AF04-DB53DD7831F0}" destId="{0B04DE51-068B-49F6-AB8F-92C694902733}" srcOrd="1" destOrd="0" parTransId="{F9CA3A8B-685C-4E40-B9A2-6FB319AA083A}" sibTransId="{F9C6A6E8-B84F-4D29-870C-F7C7CB7CA5C3}"/>
    <dgm:cxn modelId="{CC96FCE3-66F6-40D4-9785-A6F1D6353813}" type="presOf" srcId="{C69F6489-657C-415A-BE92-236779457A08}" destId="{A6EC57CA-0538-4B25-AAAB-D249BB190418}" srcOrd="1" destOrd="0" presId="urn:microsoft.com/office/officeart/2005/8/layout/list1"/>
    <dgm:cxn modelId="{1AF3C128-78AE-41AC-BAFE-82240CE2F9B5}" type="presOf" srcId="{618C3D49-3FD8-49C8-AF04-DB53DD7831F0}" destId="{1C1F91A8-EDFF-4BF1-8576-79F2592E7A21}" srcOrd="0" destOrd="0" presId="urn:microsoft.com/office/officeart/2005/8/layout/list1"/>
    <dgm:cxn modelId="{24977A32-FC49-4D40-9D59-5ABB1890D931}" type="presOf" srcId="{1CCB547A-836E-4747-B2F0-988C1895E16A}" destId="{B726EA1C-6758-4962-B68A-6FBD0229782D}" srcOrd="0" destOrd="0" presId="urn:microsoft.com/office/officeart/2005/8/layout/list1"/>
    <dgm:cxn modelId="{47E92CC2-7F4C-4AED-BF80-001E11E0CA86}" type="presOf" srcId="{0B04DE51-068B-49F6-AB8F-92C694902733}" destId="{18590C8F-F967-4A2A-B15E-418D8AEAC107}" srcOrd="0" destOrd="0" presId="urn:microsoft.com/office/officeart/2005/8/layout/list1"/>
    <dgm:cxn modelId="{A54BFA72-34F4-4E0F-8839-301888657A8D}" type="presParOf" srcId="{1C1F91A8-EDFF-4BF1-8576-79F2592E7A21}" destId="{82BDB64E-0BE4-40B2-BDF7-29B207530183}" srcOrd="0" destOrd="0" presId="urn:microsoft.com/office/officeart/2005/8/layout/list1"/>
    <dgm:cxn modelId="{2713AAC1-D2DF-4ADF-8066-B25BD6F18B40}" type="presParOf" srcId="{82BDB64E-0BE4-40B2-BDF7-29B207530183}" destId="{B726EA1C-6758-4962-B68A-6FBD0229782D}" srcOrd="0" destOrd="0" presId="urn:microsoft.com/office/officeart/2005/8/layout/list1"/>
    <dgm:cxn modelId="{3E044BF2-3BEE-4B95-A410-953A292DDA59}" type="presParOf" srcId="{82BDB64E-0BE4-40B2-BDF7-29B207530183}" destId="{723DE350-72FD-4DD8-8060-D5B2BE2FEDFA}" srcOrd="1" destOrd="0" presId="urn:microsoft.com/office/officeart/2005/8/layout/list1"/>
    <dgm:cxn modelId="{86D8B668-B103-4A14-8BFB-52586EE5533E}" type="presParOf" srcId="{1C1F91A8-EDFF-4BF1-8576-79F2592E7A21}" destId="{640E5E24-6B65-4FD8-9720-A26E9BBB28D9}" srcOrd="1" destOrd="0" presId="urn:microsoft.com/office/officeart/2005/8/layout/list1"/>
    <dgm:cxn modelId="{584E74F1-51B1-444A-B24F-FFDA2151EABE}" type="presParOf" srcId="{1C1F91A8-EDFF-4BF1-8576-79F2592E7A21}" destId="{A8A4C43B-A0A8-4462-9500-82E978026E77}" srcOrd="2" destOrd="0" presId="urn:microsoft.com/office/officeart/2005/8/layout/list1"/>
    <dgm:cxn modelId="{A78FDD24-1BB7-42DE-8C23-D7164BEFC901}" type="presParOf" srcId="{1C1F91A8-EDFF-4BF1-8576-79F2592E7A21}" destId="{35C9B56E-BFD4-4126-9941-39ADFF859393}" srcOrd="3" destOrd="0" presId="urn:microsoft.com/office/officeart/2005/8/layout/list1"/>
    <dgm:cxn modelId="{C023F377-D456-446E-9936-D5C5B30C35B5}" type="presParOf" srcId="{1C1F91A8-EDFF-4BF1-8576-79F2592E7A21}" destId="{9B8B41F1-19FF-4FDD-9420-808E9A542569}" srcOrd="4" destOrd="0" presId="urn:microsoft.com/office/officeart/2005/8/layout/list1"/>
    <dgm:cxn modelId="{23D219EA-80BD-4997-886F-3DACF93CDDF0}" type="presParOf" srcId="{9B8B41F1-19FF-4FDD-9420-808E9A542569}" destId="{18590C8F-F967-4A2A-B15E-418D8AEAC107}" srcOrd="0" destOrd="0" presId="urn:microsoft.com/office/officeart/2005/8/layout/list1"/>
    <dgm:cxn modelId="{E53E45F3-A7E8-4827-B603-82EDD7CC731F}" type="presParOf" srcId="{9B8B41F1-19FF-4FDD-9420-808E9A542569}" destId="{6EA5562F-F713-4904-B201-CF34348CD662}" srcOrd="1" destOrd="0" presId="urn:microsoft.com/office/officeart/2005/8/layout/list1"/>
    <dgm:cxn modelId="{1DE0B977-4540-40D2-AE2F-F88FED9CF66F}" type="presParOf" srcId="{1C1F91A8-EDFF-4BF1-8576-79F2592E7A21}" destId="{620C7464-476A-4D9B-B0AD-29366F57F4AC}" srcOrd="5" destOrd="0" presId="urn:microsoft.com/office/officeart/2005/8/layout/list1"/>
    <dgm:cxn modelId="{95650FCE-A386-4D90-B621-DCE0E7B1E247}" type="presParOf" srcId="{1C1F91A8-EDFF-4BF1-8576-79F2592E7A21}" destId="{D0A5307B-1DF0-436E-BC7E-FC7F884249E1}" srcOrd="6" destOrd="0" presId="urn:microsoft.com/office/officeart/2005/8/layout/list1"/>
    <dgm:cxn modelId="{918C7E35-4905-4BA8-BD31-30797A166D60}" type="presParOf" srcId="{1C1F91A8-EDFF-4BF1-8576-79F2592E7A21}" destId="{F1718185-9D62-4B61-98E4-469A35F6CC71}" srcOrd="7" destOrd="0" presId="urn:microsoft.com/office/officeart/2005/8/layout/list1"/>
    <dgm:cxn modelId="{7CD27603-A1A0-4295-A48A-A17B6069C7E2}" type="presParOf" srcId="{1C1F91A8-EDFF-4BF1-8576-79F2592E7A21}" destId="{B2DB10EE-F468-41B0-A8FA-8CD4308950EF}" srcOrd="8" destOrd="0" presId="urn:microsoft.com/office/officeart/2005/8/layout/list1"/>
    <dgm:cxn modelId="{ABFE04C7-4EA4-4DA4-BD5D-2BAF4D98ECC7}" type="presParOf" srcId="{B2DB10EE-F468-41B0-A8FA-8CD4308950EF}" destId="{128C4822-D0BA-4BAD-A8F2-B5C970222065}" srcOrd="0" destOrd="0" presId="urn:microsoft.com/office/officeart/2005/8/layout/list1"/>
    <dgm:cxn modelId="{44D16E4B-93FF-4A2C-AD15-C7514C704992}" type="presParOf" srcId="{B2DB10EE-F468-41B0-A8FA-8CD4308950EF}" destId="{CF392D06-4DE4-4E55-8316-1729C36947DD}" srcOrd="1" destOrd="0" presId="urn:microsoft.com/office/officeart/2005/8/layout/list1"/>
    <dgm:cxn modelId="{B115A202-3897-4977-AF4F-201EF0DB5C06}" type="presParOf" srcId="{1C1F91A8-EDFF-4BF1-8576-79F2592E7A21}" destId="{284C1DE0-5366-484C-8B16-C4361C4F1D98}" srcOrd="9" destOrd="0" presId="urn:microsoft.com/office/officeart/2005/8/layout/list1"/>
    <dgm:cxn modelId="{1ACD726D-488A-43EB-B0B7-073628736584}" type="presParOf" srcId="{1C1F91A8-EDFF-4BF1-8576-79F2592E7A21}" destId="{BF2680AA-84D0-4432-9DD6-B52442B26D13}" srcOrd="10" destOrd="0" presId="urn:microsoft.com/office/officeart/2005/8/layout/list1"/>
    <dgm:cxn modelId="{AB2229F2-F067-474D-800E-8FBFC057CCCB}" type="presParOf" srcId="{1C1F91A8-EDFF-4BF1-8576-79F2592E7A21}" destId="{C54F2BFC-B1CE-4057-8C96-980CD13CA7AD}" srcOrd="11" destOrd="0" presId="urn:microsoft.com/office/officeart/2005/8/layout/list1"/>
    <dgm:cxn modelId="{5C43FFBC-4737-42E2-B832-0D9E477EC267}" type="presParOf" srcId="{1C1F91A8-EDFF-4BF1-8576-79F2592E7A21}" destId="{DA988FB1-115B-44FC-8331-69CA5E67F204}" srcOrd="12" destOrd="0" presId="urn:microsoft.com/office/officeart/2005/8/layout/list1"/>
    <dgm:cxn modelId="{C82C3C93-9663-439A-AF20-78B73358C885}" type="presParOf" srcId="{DA988FB1-115B-44FC-8331-69CA5E67F204}" destId="{A285A6B2-8657-47C3-A412-E9438674148A}" srcOrd="0" destOrd="0" presId="urn:microsoft.com/office/officeart/2005/8/layout/list1"/>
    <dgm:cxn modelId="{9404E453-C331-42E1-B312-B038C0752574}" type="presParOf" srcId="{DA988FB1-115B-44FC-8331-69CA5E67F204}" destId="{A6EC57CA-0538-4B25-AAAB-D249BB190418}" srcOrd="1" destOrd="0" presId="urn:microsoft.com/office/officeart/2005/8/layout/list1"/>
    <dgm:cxn modelId="{1F7633CD-853A-49E2-B40C-92A7FB443319}" type="presParOf" srcId="{1C1F91A8-EDFF-4BF1-8576-79F2592E7A21}" destId="{F9E3C129-DDB8-4DCA-AD6A-F16BC81DAC12}" srcOrd="13" destOrd="0" presId="urn:microsoft.com/office/officeart/2005/8/layout/list1"/>
    <dgm:cxn modelId="{6BAAC38C-56C4-4C15-B8F7-7E1DEC2A3FDA}" type="presParOf" srcId="{1C1F91A8-EDFF-4BF1-8576-79F2592E7A21}" destId="{B87E8CEF-0ACE-400F-B434-A88E88C8FD83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8C3D49-3FD8-49C8-AF04-DB53DD7831F0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CB547A-836E-4747-B2F0-988C1895E16A}">
      <dgm:prSet phldrT="[Текст]"/>
      <dgm:spPr/>
      <dgm:t>
        <a:bodyPr/>
        <a:lstStyle/>
        <a:p>
          <a:r>
            <a:rPr lang="ro-RO" b="1" u="sng" dirty="0" smtClean="0"/>
            <a:t>Timpul contactului </a:t>
          </a:r>
          <a:endParaRPr lang="en-US" dirty="0"/>
        </a:p>
      </dgm:t>
    </dgm:pt>
    <dgm:pt modelId="{65AE7015-555B-4616-AC83-5D7F50D0CA13}" type="parTrans" cxnId="{4B784B4A-788C-4233-8497-C53597CA14F3}">
      <dgm:prSet/>
      <dgm:spPr/>
      <dgm:t>
        <a:bodyPr/>
        <a:lstStyle/>
        <a:p>
          <a:endParaRPr lang="en-US"/>
        </a:p>
      </dgm:t>
    </dgm:pt>
    <dgm:pt modelId="{3DE2B26E-1E70-46A6-9F14-B0DE2FDF9B6B}" type="sibTrans" cxnId="{4B784B4A-788C-4233-8497-C53597CA14F3}">
      <dgm:prSet/>
      <dgm:spPr/>
      <dgm:t>
        <a:bodyPr/>
        <a:lstStyle/>
        <a:p>
          <a:endParaRPr lang="en-US"/>
        </a:p>
      </dgm:t>
    </dgm:pt>
    <dgm:pt modelId="{0B04DE51-068B-49F6-AB8F-92C694902733}">
      <dgm:prSet phldrT="[Текст]"/>
      <dgm:spPr/>
      <dgm:t>
        <a:bodyPr/>
        <a:lstStyle/>
        <a:p>
          <a:r>
            <a:rPr lang="ro-RO" b="1" u="sng" dirty="0" smtClean="0"/>
            <a:t>Temperatura  </a:t>
          </a:r>
          <a:endParaRPr lang="en-US" dirty="0"/>
        </a:p>
      </dgm:t>
    </dgm:pt>
    <dgm:pt modelId="{F9CA3A8B-685C-4E40-B9A2-6FB319AA083A}" type="parTrans" cxnId="{E284298A-B5CE-4729-ABDF-77C7EA416EB3}">
      <dgm:prSet/>
      <dgm:spPr/>
      <dgm:t>
        <a:bodyPr/>
        <a:lstStyle/>
        <a:p>
          <a:endParaRPr lang="en-US"/>
        </a:p>
      </dgm:t>
    </dgm:pt>
    <dgm:pt modelId="{F9C6A6E8-B84F-4D29-870C-F7C7CB7CA5C3}" type="sibTrans" cxnId="{E284298A-B5CE-4729-ABDF-77C7EA416EB3}">
      <dgm:prSet/>
      <dgm:spPr/>
      <dgm:t>
        <a:bodyPr/>
        <a:lstStyle/>
        <a:p>
          <a:endParaRPr lang="en-US"/>
        </a:p>
      </dgm:t>
    </dgm:pt>
    <dgm:pt modelId="{88578E53-533A-43EF-9BA7-7D899491B02C}">
      <dgm:prSet phldrT="[Текст]"/>
      <dgm:spPr/>
      <dgm:t>
        <a:bodyPr/>
        <a:lstStyle/>
        <a:p>
          <a:r>
            <a:rPr lang="ro-RO" b="1" u="sng" dirty="0" smtClean="0"/>
            <a:t>Concentrația soluțiilor</a:t>
          </a:r>
          <a:endParaRPr lang="en-US" b="1" u="sng" dirty="0"/>
        </a:p>
      </dgm:t>
    </dgm:pt>
    <dgm:pt modelId="{FFEA8E0D-6DF8-4B40-B35F-765B5F93E3B6}" type="parTrans" cxnId="{703C7AB9-DB55-4A10-830A-C09D3E3DECD9}">
      <dgm:prSet/>
      <dgm:spPr/>
      <dgm:t>
        <a:bodyPr/>
        <a:lstStyle/>
        <a:p>
          <a:endParaRPr lang="en-US"/>
        </a:p>
      </dgm:t>
    </dgm:pt>
    <dgm:pt modelId="{88813E2C-895C-4A07-86F3-9E4326BD182B}" type="sibTrans" cxnId="{703C7AB9-DB55-4A10-830A-C09D3E3DECD9}">
      <dgm:prSet/>
      <dgm:spPr/>
      <dgm:t>
        <a:bodyPr/>
        <a:lstStyle/>
        <a:p>
          <a:endParaRPr lang="en-US"/>
        </a:p>
      </dgm:t>
    </dgm:pt>
    <dgm:pt modelId="{497B0E31-1506-462C-819B-BEC006414B4C}">
      <dgm:prSet phldrT="[Текст]"/>
      <dgm:spPr/>
      <dgm:t>
        <a:bodyPr/>
        <a:lstStyle/>
        <a:p>
          <a:r>
            <a:rPr lang="ro-RO" b="1" u="sng" dirty="0" smtClean="0"/>
            <a:t>Razele UV</a:t>
          </a:r>
          <a:endParaRPr lang="en-US" b="1" u="sng" dirty="0"/>
        </a:p>
      </dgm:t>
    </dgm:pt>
    <dgm:pt modelId="{6590EA70-449E-446D-B3F9-D5FBAFAE9201}" type="parTrans" cxnId="{AB78C045-97A3-4F97-A2A9-94BEAF788775}">
      <dgm:prSet/>
      <dgm:spPr/>
      <dgm:t>
        <a:bodyPr/>
        <a:lstStyle/>
        <a:p>
          <a:endParaRPr lang="en-US"/>
        </a:p>
      </dgm:t>
    </dgm:pt>
    <dgm:pt modelId="{31BD00B8-E099-4232-978B-7365DBBC4DC2}" type="sibTrans" cxnId="{AB78C045-97A3-4F97-A2A9-94BEAF788775}">
      <dgm:prSet/>
      <dgm:spPr/>
      <dgm:t>
        <a:bodyPr/>
        <a:lstStyle/>
        <a:p>
          <a:endParaRPr lang="en-US"/>
        </a:p>
      </dgm:t>
    </dgm:pt>
    <dgm:pt modelId="{590242D4-3FE6-4592-BC09-98B8BA6FE5F3}">
      <dgm:prSet phldrT="[Текст]"/>
      <dgm:spPr/>
      <dgm:t>
        <a:bodyPr/>
        <a:lstStyle/>
        <a:p>
          <a:r>
            <a:rPr lang="ro-RO" b="1" u="sng" dirty="0" smtClean="0"/>
            <a:t>PH</a:t>
          </a:r>
          <a:endParaRPr lang="en-US" b="1" u="sng" dirty="0"/>
        </a:p>
      </dgm:t>
    </dgm:pt>
    <dgm:pt modelId="{E7AA68B4-F42B-4E51-9B0A-5D4DF0FE1649}" type="parTrans" cxnId="{D223DE16-5827-4A9D-A226-DE5D48EE827B}">
      <dgm:prSet/>
      <dgm:spPr/>
      <dgm:t>
        <a:bodyPr/>
        <a:lstStyle/>
        <a:p>
          <a:endParaRPr lang="en-US"/>
        </a:p>
      </dgm:t>
    </dgm:pt>
    <dgm:pt modelId="{592191EB-5092-4E88-971E-097FA2817F6B}" type="sibTrans" cxnId="{D223DE16-5827-4A9D-A226-DE5D48EE827B}">
      <dgm:prSet/>
      <dgm:spPr/>
      <dgm:t>
        <a:bodyPr/>
        <a:lstStyle/>
        <a:p>
          <a:endParaRPr lang="en-US"/>
        </a:p>
      </dgm:t>
    </dgm:pt>
    <dgm:pt modelId="{8D8D25A6-2B91-478E-B292-9B4CCEE41A6F}" type="pres">
      <dgm:prSet presAssocID="{618C3D49-3FD8-49C8-AF04-DB53DD7831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86BDA0-E194-46C5-AE17-039524F71F1A}" type="pres">
      <dgm:prSet presAssocID="{1CCB547A-836E-4747-B2F0-988C1895E16A}" presName="composite" presStyleCnt="0"/>
      <dgm:spPr/>
    </dgm:pt>
    <dgm:pt modelId="{E8B30885-B308-4563-A42E-D0C0917B1CED}" type="pres">
      <dgm:prSet presAssocID="{1CCB547A-836E-4747-B2F0-988C1895E16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349C1-EEBA-44F2-B444-76098676B104}" type="pres">
      <dgm:prSet presAssocID="{1CCB547A-836E-4747-B2F0-988C1895E16A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CEFD470D-779A-4175-B2E0-4792750F8534}" type="pres">
      <dgm:prSet presAssocID="{3DE2B26E-1E70-46A6-9F14-B0DE2FDF9B6B}" presName="sibTrans" presStyleCnt="0"/>
      <dgm:spPr/>
    </dgm:pt>
    <dgm:pt modelId="{B5F8F499-9056-412C-AF79-C3393A18A7A8}" type="pres">
      <dgm:prSet presAssocID="{0B04DE51-068B-49F6-AB8F-92C694902733}" presName="composite" presStyleCnt="0"/>
      <dgm:spPr/>
    </dgm:pt>
    <dgm:pt modelId="{DFC57402-ACBB-485F-8790-1130D316D49D}" type="pres">
      <dgm:prSet presAssocID="{0B04DE51-068B-49F6-AB8F-92C69490273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11878-B5AF-4349-AC73-92111FF93D28}" type="pres">
      <dgm:prSet presAssocID="{0B04DE51-068B-49F6-AB8F-92C694902733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5F2DD791-0993-4E90-86B0-7D289A615418}" type="pres">
      <dgm:prSet presAssocID="{F9C6A6E8-B84F-4D29-870C-F7C7CB7CA5C3}" presName="sibTrans" presStyleCnt="0"/>
      <dgm:spPr/>
    </dgm:pt>
    <dgm:pt modelId="{C07DF839-7A69-4D8B-A4D7-25E61811B294}" type="pres">
      <dgm:prSet presAssocID="{88578E53-533A-43EF-9BA7-7D899491B02C}" presName="composite" presStyleCnt="0"/>
      <dgm:spPr/>
    </dgm:pt>
    <dgm:pt modelId="{D8FAE2C0-2484-4F41-825E-B7563D719382}" type="pres">
      <dgm:prSet presAssocID="{88578E53-533A-43EF-9BA7-7D899491B02C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28D3C-E858-4AE4-AA1B-AFE0DEA75BB3}" type="pres">
      <dgm:prSet presAssocID="{88578E53-533A-43EF-9BA7-7D899491B02C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DF5235E-1A47-4DD1-B159-D12FD9AF4116}" type="pres">
      <dgm:prSet presAssocID="{88813E2C-895C-4A07-86F3-9E4326BD182B}" presName="sibTrans" presStyleCnt="0"/>
      <dgm:spPr/>
    </dgm:pt>
    <dgm:pt modelId="{C0752334-381E-436E-A203-9CD6187B37CE}" type="pres">
      <dgm:prSet presAssocID="{497B0E31-1506-462C-819B-BEC006414B4C}" presName="composite" presStyleCnt="0"/>
      <dgm:spPr/>
    </dgm:pt>
    <dgm:pt modelId="{68C14E30-ABCF-4B38-B8E1-A783A7FC97A3}" type="pres">
      <dgm:prSet presAssocID="{497B0E31-1506-462C-819B-BEC006414B4C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D7611-CA36-4AFA-A3C0-5E51C2C78F3D}" type="pres">
      <dgm:prSet presAssocID="{497B0E31-1506-462C-819B-BEC006414B4C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18FAECB4-C1FF-4863-A8FE-C0BA24BA15DA}" type="pres">
      <dgm:prSet presAssocID="{31BD00B8-E099-4232-978B-7365DBBC4DC2}" presName="sibTrans" presStyleCnt="0"/>
      <dgm:spPr/>
    </dgm:pt>
    <dgm:pt modelId="{496BEE73-D070-4DF4-8D52-85B99FF6150A}" type="pres">
      <dgm:prSet presAssocID="{590242D4-3FE6-4592-BC09-98B8BA6FE5F3}" presName="composite" presStyleCnt="0"/>
      <dgm:spPr/>
    </dgm:pt>
    <dgm:pt modelId="{2BF37822-7B94-45B9-9B88-ACB4F166D08E}" type="pres">
      <dgm:prSet presAssocID="{590242D4-3FE6-4592-BC09-98B8BA6FE5F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D165C-BB2E-46D8-8783-F2AC60155D34}" type="pres">
      <dgm:prSet presAssocID="{590242D4-3FE6-4592-BC09-98B8BA6FE5F3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AB78C045-97A3-4F97-A2A9-94BEAF788775}" srcId="{618C3D49-3FD8-49C8-AF04-DB53DD7831F0}" destId="{497B0E31-1506-462C-819B-BEC006414B4C}" srcOrd="3" destOrd="0" parTransId="{6590EA70-449E-446D-B3F9-D5FBAFAE9201}" sibTransId="{31BD00B8-E099-4232-978B-7365DBBC4DC2}"/>
    <dgm:cxn modelId="{E574E313-6BB4-42F5-A1E4-A04453CDC342}" type="presOf" srcId="{88578E53-533A-43EF-9BA7-7D899491B02C}" destId="{D8FAE2C0-2484-4F41-825E-B7563D719382}" srcOrd="0" destOrd="0" presId="urn:microsoft.com/office/officeart/2008/layout/PictureStrips"/>
    <dgm:cxn modelId="{F09D0209-F5ED-487B-BFA9-47F62C9E4799}" type="presOf" srcId="{590242D4-3FE6-4592-BC09-98B8BA6FE5F3}" destId="{2BF37822-7B94-45B9-9B88-ACB4F166D08E}" srcOrd="0" destOrd="0" presId="urn:microsoft.com/office/officeart/2008/layout/PictureStrips"/>
    <dgm:cxn modelId="{36DDA8E7-E61D-42A8-9644-83DBD00C5B78}" type="presOf" srcId="{1CCB547A-836E-4747-B2F0-988C1895E16A}" destId="{E8B30885-B308-4563-A42E-D0C0917B1CED}" srcOrd="0" destOrd="0" presId="urn:microsoft.com/office/officeart/2008/layout/PictureStrips"/>
    <dgm:cxn modelId="{EF6B1BD7-F32D-4236-82C0-ADA85BF7043A}" type="presOf" srcId="{497B0E31-1506-462C-819B-BEC006414B4C}" destId="{68C14E30-ABCF-4B38-B8E1-A783A7FC97A3}" srcOrd="0" destOrd="0" presId="urn:microsoft.com/office/officeart/2008/layout/PictureStrips"/>
    <dgm:cxn modelId="{703C7AB9-DB55-4A10-830A-C09D3E3DECD9}" srcId="{618C3D49-3FD8-49C8-AF04-DB53DD7831F0}" destId="{88578E53-533A-43EF-9BA7-7D899491B02C}" srcOrd="2" destOrd="0" parTransId="{FFEA8E0D-6DF8-4B40-B35F-765B5F93E3B6}" sibTransId="{88813E2C-895C-4A07-86F3-9E4326BD182B}"/>
    <dgm:cxn modelId="{D223DE16-5827-4A9D-A226-DE5D48EE827B}" srcId="{618C3D49-3FD8-49C8-AF04-DB53DD7831F0}" destId="{590242D4-3FE6-4592-BC09-98B8BA6FE5F3}" srcOrd="4" destOrd="0" parTransId="{E7AA68B4-F42B-4E51-9B0A-5D4DF0FE1649}" sibTransId="{592191EB-5092-4E88-971E-097FA2817F6B}"/>
    <dgm:cxn modelId="{4B784B4A-788C-4233-8497-C53597CA14F3}" srcId="{618C3D49-3FD8-49C8-AF04-DB53DD7831F0}" destId="{1CCB547A-836E-4747-B2F0-988C1895E16A}" srcOrd="0" destOrd="0" parTransId="{65AE7015-555B-4616-AC83-5D7F50D0CA13}" sibTransId="{3DE2B26E-1E70-46A6-9F14-B0DE2FDF9B6B}"/>
    <dgm:cxn modelId="{E284298A-B5CE-4729-ABDF-77C7EA416EB3}" srcId="{618C3D49-3FD8-49C8-AF04-DB53DD7831F0}" destId="{0B04DE51-068B-49F6-AB8F-92C694902733}" srcOrd="1" destOrd="0" parTransId="{F9CA3A8B-685C-4E40-B9A2-6FB319AA083A}" sibTransId="{F9C6A6E8-B84F-4D29-870C-F7C7CB7CA5C3}"/>
    <dgm:cxn modelId="{3D0B0EF4-8702-45BF-98DC-943C9C0D7FD9}" type="presOf" srcId="{0B04DE51-068B-49F6-AB8F-92C694902733}" destId="{DFC57402-ACBB-485F-8790-1130D316D49D}" srcOrd="0" destOrd="0" presId="urn:microsoft.com/office/officeart/2008/layout/PictureStrips"/>
    <dgm:cxn modelId="{3DE9CEDB-B11B-468E-80BC-2BD4162D6653}" type="presOf" srcId="{618C3D49-3FD8-49C8-AF04-DB53DD7831F0}" destId="{8D8D25A6-2B91-478E-B292-9B4CCEE41A6F}" srcOrd="0" destOrd="0" presId="urn:microsoft.com/office/officeart/2008/layout/PictureStrips"/>
    <dgm:cxn modelId="{43A70D53-720D-413E-9D84-279668D5ECAE}" type="presParOf" srcId="{8D8D25A6-2B91-478E-B292-9B4CCEE41A6F}" destId="{4286BDA0-E194-46C5-AE17-039524F71F1A}" srcOrd="0" destOrd="0" presId="urn:microsoft.com/office/officeart/2008/layout/PictureStrips"/>
    <dgm:cxn modelId="{08625BFA-921F-4326-B7E6-4D555813DAA4}" type="presParOf" srcId="{4286BDA0-E194-46C5-AE17-039524F71F1A}" destId="{E8B30885-B308-4563-A42E-D0C0917B1CED}" srcOrd="0" destOrd="0" presId="urn:microsoft.com/office/officeart/2008/layout/PictureStrips"/>
    <dgm:cxn modelId="{344C1584-CD6F-46C8-A5DB-31629A4DC893}" type="presParOf" srcId="{4286BDA0-E194-46C5-AE17-039524F71F1A}" destId="{944349C1-EEBA-44F2-B444-76098676B104}" srcOrd="1" destOrd="0" presId="urn:microsoft.com/office/officeart/2008/layout/PictureStrips"/>
    <dgm:cxn modelId="{4629CDAA-B3A5-4579-BF4C-057DE0C9F20B}" type="presParOf" srcId="{8D8D25A6-2B91-478E-B292-9B4CCEE41A6F}" destId="{CEFD470D-779A-4175-B2E0-4792750F8534}" srcOrd="1" destOrd="0" presId="urn:microsoft.com/office/officeart/2008/layout/PictureStrips"/>
    <dgm:cxn modelId="{C81C9665-0437-46D1-B368-5E3F001190F8}" type="presParOf" srcId="{8D8D25A6-2B91-478E-B292-9B4CCEE41A6F}" destId="{B5F8F499-9056-412C-AF79-C3393A18A7A8}" srcOrd="2" destOrd="0" presId="urn:microsoft.com/office/officeart/2008/layout/PictureStrips"/>
    <dgm:cxn modelId="{AE1D18FA-21F5-460B-924A-3989EB7FBB6F}" type="presParOf" srcId="{B5F8F499-9056-412C-AF79-C3393A18A7A8}" destId="{DFC57402-ACBB-485F-8790-1130D316D49D}" srcOrd="0" destOrd="0" presId="urn:microsoft.com/office/officeart/2008/layout/PictureStrips"/>
    <dgm:cxn modelId="{2857ED0E-4949-4F1E-86D7-DB6580B2C324}" type="presParOf" srcId="{B5F8F499-9056-412C-AF79-C3393A18A7A8}" destId="{FAC11878-B5AF-4349-AC73-92111FF93D28}" srcOrd="1" destOrd="0" presId="urn:microsoft.com/office/officeart/2008/layout/PictureStrips"/>
    <dgm:cxn modelId="{7747921A-EBCD-4A40-8881-9F59BF7FF107}" type="presParOf" srcId="{8D8D25A6-2B91-478E-B292-9B4CCEE41A6F}" destId="{5F2DD791-0993-4E90-86B0-7D289A615418}" srcOrd="3" destOrd="0" presId="urn:microsoft.com/office/officeart/2008/layout/PictureStrips"/>
    <dgm:cxn modelId="{A3A55844-CD16-4B19-BC05-6D9AB015AF82}" type="presParOf" srcId="{8D8D25A6-2B91-478E-B292-9B4CCEE41A6F}" destId="{C07DF839-7A69-4D8B-A4D7-25E61811B294}" srcOrd="4" destOrd="0" presId="urn:microsoft.com/office/officeart/2008/layout/PictureStrips"/>
    <dgm:cxn modelId="{329C3828-8C94-4018-9D33-078E969A7291}" type="presParOf" srcId="{C07DF839-7A69-4D8B-A4D7-25E61811B294}" destId="{D8FAE2C0-2484-4F41-825E-B7563D719382}" srcOrd="0" destOrd="0" presId="urn:microsoft.com/office/officeart/2008/layout/PictureStrips"/>
    <dgm:cxn modelId="{5E35F902-6D6B-4023-87E6-3E1F3E126926}" type="presParOf" srcId="{C07DF839-7A69-4D8B-A4D7-25E61811B294}" destId="{7A228D3C-E858-4AE4-AA1B-AFE0DEA75BB3}" srcOrd="1" destOrd="0" presId="urn:microsoft.com/office/officeart/2008/layout/PictureStrips"/>
    <dgm:cxn modelId="{E2D8A094-05DD-4086-BC48-A2DB48331135}" type="presParOf" srcId="{8D8D25A6-2B91-478E-B292-9B4CCEE41A6F}" destId="{4DF5235E-1A47-4DD1-B159-D12FD9AF4116}" srcOrd="5" destOrd="0" presId="urn:microsoft.com/office/officeart/2008/layout/PictureStrips"/>
    <dgm:cxn modelId="{CD86FF14-2547-4B18-A7BA-E2CB87B2FD87}" type="presParOf" srcId="{8D8D25A6-2B91-478E-B292-9B4CCEE41A6F}" destId="{C0752334-381E-436E-A203-9CD6187B37CE}" srcOrd="6" destOrd="0" presId="urn:microsoft.com/office/officeart/2008/layout/PictureStrips"/>
    <dgm:cxn modelId="{A7A56BC9-50DB-40B3-BC37-79448F747B6A}" type="presParOf" srcId="{C0752334-381E-436E-A203-9CD6187B37CE}" destId="{68C14E30-ABCF-4B38-B8E1-A783A7FC97A3}" srcOrd="0" destOrd="0" presId="urn:microsoft.com/office/officeart/2008/layout/PictureStrips"/>
    <dgm:cxn modelId="{C9742DA0-ECD7-42E0-BEF2-518842AF6D79}" type="presParOf" srcId="{C0752334-381E-436E-A203-9CD6187B37CE}" destId="{4A9D7611-CA36-4AFA-A3C0-5E51C2C78F3D}" srcOrd="1" destOrd="0" presId="urn:microsoft.com/office/officeart/2008/layout/PictureStrips"/>
    <dgm:cxn modelId="{FE435FD9-9C31-4B0C-8126-EC5629BF7053}" type="presParOf" srcId="{8D8D25A6-2B91-478E-B292-9B4CCEE41A6F}" destId="{18FAECB4-C1FF-4863-A8FE-C0BA24BA15DA}" srcOrd="7" destOrd="0" presId="urn:microsoft.com/office/officeart/2008/layout/PictureStrips"/>
    <dgm:cxn modelId="{A2BEC27B-056D-4F89-8E5B-3962C6A119CB}" type="presParOf" srcId="{8D8D25A6-2B91-478E-B292-9B4CCEE41A6F}" destId="{496BEE73-D070-4DF4-8D52-85B99FF6150A}" srcOrd="8" destOrd="0" presId="urn:microsoft.com/office/officeart/2008/layout/PictureStrips"/>
    <dgm:cxn modelId="{7A8FAEC5-9FC1-4F13-AF1E-06D36C2AEE90}" type="presParOf" srcId="{496BEE73-D070-4DF4-8D52-85B99FF6150A}" destId="{2BF37822-7B94-45B9-9B88-ACB4F166D08E}" srcOrd="0" destOrd="0" presId="urn:microsoft.com/office/officeart/2008/layout/PictureStrips"/>
    <dgm:cxn modelId="{5B95CC94-1563-4E8D-9D49-9AEE5EA12380}" type="presParOf" srcId="{496BEE73-D070-4DF4-8D52-85B99FF6150A}" destId="{677D165C-BB2E-46D8-8783-F2AC60155D3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F05887-751E-4AE2-9015-9F3F7678947C}" type="doc">
      <dgm:prSet loTypeId="urn:microsoft.com/office/officeart/2005/8/layout/hList7#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5857B1-7552-470D-AA09-99FFDDF34A8B}">
      <dgm:prSet phldrT="[Текст]"/>
      <dgm:spPr/>
      <dgm:t>
        <a:bodyPr/>
        <a:lstStyle/>
        <a:p>
          <a:r>
            <a:rPr lang="ro-RO" dirty="0" smtClean="0"/>
            <a:t>Formarea compușilor cu potențial toxic/Șoc toxic</a:t>
          </a:r>
          <a:endParaRPr lang="en-US" b="1" dirty="0"/>
        </a:p>
      </dgm:t>
    </dgm:pt>
    <dgm:pt modelId="{5D67D4A2-C5E5-4A2F-9366-9A8DC83A3BBA}" type="parTrans" cxnId="{257F4570-F2C0-4D92-82F8-119C5F7F1E27}">
      <dgm:prSet/>
      <dgm:spPr/>
      <dgm:t>
        <a:bodyPr/>
        <a:lstStyle/>
        <a:p>
          <a:endParaRPr lang="en-US"/>
        </a:p>
      </dgm:t>
    </dgm:pt>
    <dgm:pt modelId="{01581DAC-5794-4D36-B1EA-487CDE62D042}" type="sibTrans" cxnId="{257F4570-F2C0-4D92-82F8-119C5F7F1E27}">
      <dgm:prSet/>
      <dgm:spPr/>
      <dgm:t>
        <a:bodyPr/>
        <a:lstStyle/>
        <a:p>
          <a:endParaRPr lang="en-US"/>
        </a:p>
      </dgm:t>
    </dgm:pt>
    <dgm:pt modelId="{5ADFE6F1-2649-4626-95D8-75326A6DF290}">
      <dgm:prSet phldrT="[Текст]"/>
      <dgm:spPr/>
      <dgm:t>
        <a:bodyPr/>
        <a:lstStyle/>
        <a:p>
          <a:r>
            <a:rPr lang="ro-RO" dirty="0" smtClean="0"/>
            <a:t>Reacții locale/Iritarea țesuturilor</a:t>
          </a:r>
          <a:endParaRPr lang="en-US" b="1" dirty="0"/>
        </a:p>
      </dgm:t>
    </dgm:pt>
    <dgm:pt modelId="{7801AC60-A105-4FE0-BF5E-73039A64A2CE}" type="parTrans" cxnId="{A5C09854-D4B8-4C1E-A65E-C38A62AFB9B7}">
      <dgm:prSet/>
      <dgm:spPr/>
      <dgm:t>
        <a:bodyPr/>
        <a:lstStyle/>
        <a:p>
          <a:endParaRPr lang="en-US"/>
        </a:p>
      </dgm:t>
    </dgm:pt>
    <dgm:pt modelId="{4700C52A-2B91-446E-8EB5-677284E7334E}" type="sibTrans" cxnId="{A5C09854-D4B8-4C1E-A65E-C38A62AFB9B7}">
      <dgm:prSet/>
      <dgm:spPr/>
      <dgm:t>
        <a:bodyPr/>
        <a:lstStyle/>
        <a:p>
          <a:endParaRPr lang="en-US"/>
        </a:p>
      </dgm:t>
    </dgm:pt>
    <dgm:pt modelId="{E6DFE957-02BA-426C-93B0-C5218017E67D}">
      <dgm:prSet phldrT="[Текст]"/>
      <dgm:spPr/>
      <dgm:t>
        <a:bodyPr/>
        <a:lstStyle/>
        <a:p>
          <a:r>
            <a:rPr lang="ro-RO" dirty="0" smtClean="0"/>
            <a:t>Eșec terapeutic</a:t>
          </a:r>
          <a:endParaRPr lang="en-US" b="1" dirty="0"/>
        </a:p>
      </dgm:t>
    </dgm:pt>
    <dgm:pt modelId="{ED33D62A-C7AC-4B1F-83AC-5E1A4DFCC1AF}" type="parTrans" cxnId="{FC441FC3-71A6-4594-B26B-878024CFBB49}">
      <dgm:prSet/>
      <dgm:spPr/>
      <dgm:t>
        <a:bodyPr/>
        <a:lstStyle/>
        <a:p>
          <a:endParaRPr lang="en-US"/>
        </a:p>
      </dgm:t>
    </dgm:pt>
    <dgm:pt modelId="{4E4CD9BD-2181-478C-B150-F276C3D72D4F}" type="sibTrans" cxnId="{FC441FC3-71A6-4594-B26B-878024CFBB49}">
      <dgm:prSet/>
      <dgm:spPr/>
      <dgm:t>
        <a:bodyPr/>
        <a:lstStyle/>
        <a:p>
          <a:endParaRPr lang="en-US"/>
        </a:p>
      </dgm:t>
    </dgm:pt>
    <dgm:pt modelId="{BDC3A691-FD4F-432A-AFCF-4D1A8F07A96A}">
      <dgm:prSet phldrT="[Текст]"/>
      <dgm:spPr/>
      <dgm:t>
        <a:bodyPr/>
        <a:lstStyle/>
        <a:p>
          <a:r>
            <a:rPr lang="ro-RO" b="0" dirty="0" smtClean="0"/>
            <a:t>Hepato- sau Nefro-toxicitate</a:t>
          </a:r>
          <a:endParaRPr lang="en-US" b="0" dirty="0"/>
        </a:p>
      </dgm:t>
    </dgm:pt>
    <dgm:pt modelId="{FC1CA891-C94D-4210-886E-2C14A5ECEC1A}" type="parTrans" cxnId="{F8975947-C1BD-4E99-B580-2B9DFDB4A760}">
      <dgm:prSet/>
      <dgm:spPr/>
      <dgm:t>
        <a:bodyPr/>
        <a:lstStyle/>
        <a:p>
          <a:endParaRPr lang="en-US"/>
        </a:p>
      </dgm:t>
    </dgm:pt>
    <dgm:pt modelId="{96803E11-D6EF-4BD1-8375-8B618C8AE908}" type="sibTrans" cxnId="{F8975947-C1BD-4E99-B580-2B9DFDB4A760}">
      <dgm:prSet/>
      <dgm:spPr/>
      <dgm:t>
        <a:bodyPr/>
        <a:lstStyle/>
        <a:p>
          <a:endParaRPr lang="en-US"/>
        </a:p>
      </dgm:t>
    </dgm:pt>
    <dgm:pt modelId="{C70F0F46-525E-4926-8FC5-F6DEA61496CE}">
      <dgm:prSet phldrT="[Текст]"/>
      <dgm:spPr/>
      <dgm:t>
        <a:bodyPr/>
        <a:lstStyle/>
        <a:p>
          <a:r>
            <a:rPr lang="ro-RO" b="0" dirty="0" smtClean="0"/>
            <a:t>Embolizarea cu particule solide formate</a:t>
          </a:r>
          <a:endParaRPr lang="en-US" b="0" dirty="0"/>
        </a:p>
      </dgm:t>
    </dgm:pt>
    <dgm:pt modelId="{23FD59FC-DCD3-4EEA-A246-4D47AEEB7FB7}" type="parTrans" cxnId="{67584BEF-1271-466F-A1F7-64793FD12135}">
      <dgm:prSet/>
      <dgm:spPr/>
      <dgm:t>
        <a:bodyPr/>
        <a:lstStyle/>
        <a:p>
          <a:endParaRPr lang="en-US"/>
        </a:p>
      </dgm:t>
    </dgm:pt>
    <dgm:pt modelId="{0027F7AC-DA08-4AF4-9E28-5139565FDBFC}" type="sibTrans" cxnId="{67584BEF-1271-466F-A1F7-64793FD12135}">
      <dgm:prSet/>
      <dgm:spPr/>
      <dgm:t>
        <a:bodyPr/>
        <a:lstStyle/>
        <a:p>
          <a:endParaRPr lang="en-US"/>
        </a:p>
      </dgm:t>
    </dgm:pt>
    <dgm:pt modelId="{DBA97274-5825-49CF-8209-BC7B204263B8}">
      <dgm:prSet phldrT="[Текст]"/>
      <dgm:spPr/>
      <dgm:t>
        <a:bodyPr/>
        <a:lstStyle/>
        <a:p>
          <a:r>
            <a:rPr lang="ro-RO" b="0" dirty="0" smtClean="0"/>
            <a:t>Reacții alergice</a:t>
          </a:r>
          <a:endParaRPr lang="en-US" b="0" dirty="0"/>
        </a:p>
      </dgm:t>
    </dgm:pt>
    <dgm:pt modelId="{0487D8F2-BCCD-4647-A48D-5C609CD86672}" type="parTrans" cxnId="{05EC1FDE-4C1E-47A1-8BCB-B912DC986027}">
      <dgm:prSet/>
      <dgm:spPr/>
      <dgm:t>
        <a:bodyPr/>
        <a:lstStyle/>
        <a:p>
          <a:endParaRPr lang="en-US"/>
        </a:p>
      </dgm:t>
    </dgm:pt>
    <dgm:pt modelId="{556FEB20-D885-4F50-B7E4-BA6D258CF061}" type="sibTrans" cxnId="{05EC1FDE-4C1E-47A1-8BCB-B912DC986027}">
      <dgm:prSet/>
      <dgm:spPr/>
      <dgm:t>
        <a:bodyPr/>
        <a:lstStyle/>
        <a:p>
          <a:endParaRPr lang="en-US"/>
        </a:p>
      </dgm:t>
    </dgm:pt>
    <dgm:pt modelId="{105370AC-255B-48E5-A5E7-4638E560AA13}" type="pres">
      <dgm:prSet presAssocID="{B4F05887-751E-4AE2-9015-9F3F767894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CA647-74E8-47A8-89BE-8F50558797DC}" type="pres">
      <dgm:prSet presAssocID="{B4F05887-751E-4AE2-9015-9F3F7678947C}" presName="fgShape" presStyleLbl="fgShp" presStyleIdx="0" presStyleCnt="1"/>
      <dgm:spPr/>
    </dgm:pt>
    <dgm:pt modelId="{DED2635C-9A39-409F-9AEA-548796FE9AF8}" type="pres">
      <dgm:prSet presAssocID="{B4F05887-751E-4AE2-9015-9F3F7678947C}" presName="linComp" presStyleCnt="0"/>
      <dgm:spPr/>
    </dgm:pt>
    <dgm:pt modelId="{A8ED3123-BA86-487F-9CA3-E70FA80CD4F1}" type="pres">
      <dgm:prSet presAssocID="{DE5857B1-7552-470D-AA09-99FFDDF34A8B}" presName="compNode" presStyleCnt="0"/>
      <dgm:spPr/>
    </dgm:pt>
    <dgm:pt modelId="{1F732149-4C10-465C-AF23-69DB40211B9D}" type="pres">
      <dgm:prSet presAssocID="{DE5857B1-7552-470D-AA09-99FFDDF34A8B}" presName="bkgdShape" presStyleLbl="node1" presStyleIdx="0" presStyleCnt="6"/>
      <dgm:spPr/>
      <dgm:t>
        <a:bodyPr/>
        <a:lstStyle/>
        <a:p>
          <a:endParaRPr lang="en-US"/>
        </a:p>
      </dgm:t>
    </dgm:pt>
    <dgm:pt modelId="{8EE1BFE7-4C57-4B5B-9603-5DD2C79A6343}" type="pres">
      <dgm:prSet presAssocID="{DE5857B1-7552-470D-AA09-99FFDDF34A8B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6E09A-3F35-4805-A99F-1C5A54BD1D56}" type="pres">
      <dgm:prSet presAssocID="{DE5857B1-7552-470D-AA09-99FFDDF34A8B}" presName="invisiNode" presStyleLbl="node1" presStyleIdx="0" presStyleCnt="6"/>
      <dgm:spPr/>
    </dgm:pt>
    <dgm:pt modelId="{B6ABDE77-3654-4282-87B6-430017E17875}" type="pres">
      <dgm:prSet presAssocID="{DE5857B1-7552-470D-AA09-99FFDDF34A8B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43244894-798B-4DAD-86C8-036128157E69}" type="pres">
      <dgm:prSet presAssocID="{01581DAC-5794-4D36-B1EA-487CDE62D0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A66808-3F1C-4940-826F-B2C33901601A}" type="pres">
      <dgm:prSet presAssocID="{BDC3A691-FD4F-432A-AFCF-4D1A8F07A96A}" presName="compNode" presStyleCnt="0"/>
      <dgm:spPr/>
    </dgm:pt>
    <dgm:pt modelId="{D7ADA096-6C47-4C9C-B9D3-254F7B8CB497}" type="pres">
      <dgm:prSet presAssocID="{BDC3A691-FD4F-432A-AFCF-4D1A8F07A96A}" presName="bkgdShape" presStyleLbl="node1" presStyleIdx="1" presStyleCnt="6"/>
      <dgm:spPr/>
      <dgm:t>
        <a:bodyPr/>
        <a:lstStyle/>
        <a:p>
          <a:endParaRPr lang="en-US"/>
        </a:p>
      </dgm:t>
    </dgm:pt>
    <dgm:pt modelId="{A4DC4150-F373-4867-989C-37EF6F2DF036}" type="pres">
      <dgm:prSet presAssocID="{BDC3A691-FD4F-432A-AFCF-4D1A8F07A96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AC6A4-F700-4EC6-B9F6-6AB5D4336BC3}" type="pres">
      <dgm:prSet presAssocID="{BDC3A691-FD4F-432A-AFCF-4D1A8F07A96A}" presName="invisiNode" presStyleLbl="node1" presStyleIdx="1" presStyleCnt="6"/>
      <dgm:spPr/>
    </dgm:pt>
    <dgm:pt modelId="{7BF4CB2F-B7EC-43D9-95C5-A3428BBE4C29}" type="pres">
      <dgm:prSet presAssocID="{BDC3A691-FD4F-432A-AFCF-4D1A8F07A96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CBE36EDF-9019-44B4-8ABF-3B320A384A8D}" type="pres">
      <dgm:prSet presAssocID="{96803E11-D6EF-4BD1-8375-8B618C8AE9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BB7FD9-C342-4977-AAEC-13737C6B3B9D}" type="pres">
      <dgm:prSet presAssocID="{C70F0F46-525E-4926-8FC5-F6DEA61496CE}" presName="compNode" presStyleCnt="0"/>
      <dgm:spPr/>
    </dgm:pt>
    <dgm:pt modelId="{71736D18-7218-449F-B90E-85D6822B8F3A}" type="pres">
      <dgm:prSet presAssocID="{C70F0F46-525E-4926-8FC5-F6DEA61496CE}" presName="bkgdShape" presStyleLbl="node1" presStyleIdx="2" presStyleCnt="6"/>
      <dgm:spPr/>
      <dgm:t>
        <a:bodyPr/>
        <a:lstStyle/>
        <a:p>
          <a:endParaRPr lang="en-US"/>
        </a:p>
      </dgm:t>
    </dgm:pt>
    <dgm:pt modelId="{EEE95202-4E3F-4EC7-B49E-4980FA2F6FD2}" type="pres">
      <dgm:prSet presAssocID="{C70F0F46-525E-4926-8FC5-F6DEA61496CE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46A97-15B0-49B7-B482-44FC517159C8}" type="pres">
      <dgm:prSet presAssocID="{C70F0F46-525E-4926-8FC5-F6DEA61496CE}" presName="invisiNode" presStyleLbl="node1" presStyleIdx="2" presStyleCnt="6"/>
      <dgm:spPr/>
    </dgm:pt>
    <dgm:pt modelId="{E944BA2B-AD76-490F-9301-CF4F9ED1CA3A}" type="pres">
      <dgm:prSet presAssocID="{C70F0F46-525E-4926-8FC5-F6DEA61496C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E36D76-3CDA-4D81-8414-B3B20CCF5835}" type="pres">
      <dgm:prSet presAssocID="{0027F7AC-DA08-4AF4-9E28-5139565FDB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440677-A03D-43E5-8FAF-82540B1D61FA}" type="pres">
      <dgm:prSet presAssocID="{5ADFE6F1-2649-4626-95D8-75326A6DF290}" presName="compNode" presStyleCnt="0"/>
      <dgm:spPr/>
    </dgm:pt>
    <dgm:pt modelId="{1EC1C35C-8B80-4351-B2D4-8CB6AF2F0F52}" type="pres">
      <dgm:prSet presAssocID="{5ADFE6F1-2649-4626-95D8-75326A6DF290}" presName="bkgdShape" presStyleLbl="node1" presStyleIdx="3" presStyleCnt="6"/>
      <dgm:spPr/>
      <dgm:t>
        <a:bodyPr/>
        <a:lstStyle/>
        <a:p>
          <a:endParaRPr lang="en-US"/>
        </a:p>
      </dgm:t>
    </dgm:pt>
    <dgm:pt modelId="{E1598C9A-794E-455F-90CF-5FE272D28D7F}" type="pres">
      <dgm:prSet presAssocID="{5ADFE6F1-2649-4626-95D8-75326A6DF29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2D588-52B7-4E32-951E-2DF10F36C2E5}" type="pres">
      <dgm:prSet presAssocID="{5ADFE6F1-2649-4626-95D8-75326A6DF290}" presName="invisiNode" presStyleLbl="node1" presStyleIdx="3" presStyleCnt="6"/>
      <dgm:spPr/>
    </dgm:pt>
    <dgm:pt modelId="{246223E0-9CA3-42B2-A303-0B7CF0A749F9}" type="pres">
      <dgm:prSet presAssocID="{5ADFE6F1-2649-4626-95D8-75326A6DF290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5A3EC8-C91A-41EE-8970-26AD0BA927BE}" type="pres">
      <dgm:prSet presAssocID="{4700C52A-2B91-446E-8EB5-677284E733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5AD3C9-C812-4472-8188-867FC189230F}" type="pres">
      <dgm:prSet presAssocID="{DBA97274-5825-49CF-8209-BC7B204263B8}" presName="compNode" presStyleCnt="0"/>
      <dgm:spPr/>
    </dgm:pt>
    <dgm:pt modelId="{18320140-9633-4D35-9C3E-3157AC681276}" type="pres">
      <dgm:prSet presAssocID="{DBA97274-5825-49CF-8209-BC7B204263B8}" presName="bkgdShape" presStyleLbl="node1" presStyleIdx="4" presStyleCnt="6"/>
      <dgm:spPr/>
      <dgm:t>
        <a:bodyPr/>
        <a:lstStyle/>
        <a:p>
          <a:endParaRPr lang="en-US"/>
        </a:p>
      </dgm:t>
    </dgm:pt>
    <dgm:pt modelId="{3865358E-B203-4820-8D1A-3F67A336A551}" type="pres">
      <dgm:prSet presAssocID="{DBA97274-5825-49CF-8209-BC7B204263B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B6DDB-E095-4107-9452-C9DCE9AE38AA}" type="pres">
      <dgm:prSet presAssocID="{DBA97274-5825-49CF-8209-BC7B204263B8}" presName="invisiNode" presStyleLbl="node1" presStyleIdx="4" presStyleCnt="6"/>
      <dgm:spPr/>
    </dgm:pt>
    <dgm:pt modelId="{E746B76D-216B-4CA4-A972-F530859962B4}" type="pres">
      <dgm:prSet presAssocID="{DBA97274-5825-49CF-8209-BC7B204263B8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55AEABC-2DD0-4DEF-8E05-B464FD98F144}" type="pres">
      <dgm:prSet presAssocID="{556FEB20-D885-4F50-B7E4-BA6D258CF0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6A47F8-3525-490A-A3D0-ADBA15E9DD48}" type="pres">
      <dgm:prSet presAssocID="{E6DFE957-02BA-426C-93B0-C5218017E67D}" presName="compNode" presStyleCnt="0"/>
      <dgm:spPr/>
    </dgm:pt>
    <dgm:pt modelId="{C6B6AEA9-13B2-481E-9833-E64974B7F9E3}" type="pres">
      <dgm:prSet presAssocID="{E6DFE957-02BA-426C-93B0-C5218017E67D}" presName="bkgdShape" presStyleLbl="node1" presStyleIdx="5" presStyleCnt="6"/>
      <dgm:spPr/>
      <dgm:t>
        <a:bodyPr/>
        <a:lstStyle/>
        <a:p>
          <a:endParaRPr lang="en-US"/>
        </a:p>
      </dgm:t>
    </dgm:pt>
    <dgm:pt modelId="{AFAE4F2A-47AB-4C38-ACC7-7A5B78267B3D}" type="pres">
      <dgm:prSet presAssocID="{E6DFE957-02BA-426C-93B0-C5218017E67D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3F01F-48AA-4A20-A039-EE3BF4164ABE}" type="pres">
      <dgm:prSet presAssocID="{E6DFE957-02BA-426C-93B0-C5218017E67D}" presName="invisiNode" presStyleLbl="node1" presStyleIdx="5" presStyleCnt="6"/>
      <dgm:spPr/>
    </dgm:pt>
    <dgm:pt modelId="{23808841-FEBF-4B1A-AE91-9C1454762AB8}" type="pres">
      <dgm:prSet presAssocID="{E6DFE957-02BA-426C-93B0-C5218017E67D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6BD049BB-054C-4F9B-9B74-27133AEA027C}" type="presOf" srcId="{DE5857B1-7552-470D-AA09-99FFDDF34A8B}" destId="{8EE1BFE7-4C57-4B5B-9603-5DD2C79A6343}" srcOrd="1" destOrd="0" presId="urn:microsoft.com/office/officeart/2005/8/layout/hList7#1"/>
    <dgm:cxn modelId="{4953FBD2-C263-4979-9CD7-C02C1F7359DB}" type="presOf" srcId="{01581DAC-5794-4D36-B1EA-487CDE62D042}" destId="{43244894-798B-4DAD-86C8-036128157E69}" srcOrd="0" destOrd="0" presId="urn:microsoft.com/office/officeart/2005/8/layout/hList7#1"/>
    <dgm:cxn modelId="{A5C09854-D4B8-4C1E-A65E-C38A62AFB9B7}" srcId="{B4F05887-751E-4AE2-9015-9F3F7678947C}" destId="{5ADFE6F1-2649-4626-95D8-75326A6DF290}" srcOrd="3" destOrd="0" parTransId="{7801AC60-A105-4FE0-BF5E-73039A64A2CE}" sibTransId="{4700C52A-2B91-446E-8EB5-677284E7334E}"/>
    <dgm:cxn modelId="{90C9E55F-6763-4913-82DF-473604AB405B}" type="presOf" srcId="{E6DFE957-02BA-426C-93B0-C5218017E67D}" destId="{AFAE4F2A-47AB-4C38-ACC7-7A5B78267B3D}" srcOrd="1" destOrd="0" presId="urn:microsoft.com/office/officeart/2005/8/layout/hList7#1"/>
    <dgm:cxn modelId="{00FE0AAD-86A9-44E4-858D-BA648D59FBAB}" type="presOf" srcId="{5ADFE6F1-2649-4626-95D8-75326A6DF290}" destId="{E1598C9A-794E-455F-90CF-5FE272D28D7F}" srcOrd="1" destOrd="0" presId="urn:microsoft.com/office/officeart/2005/8/layout/hList7#1"/>
    <dgm:cxn modelId="{FC441FC3-71A6-4594-B26B-878024CFBB49}" srcId="{B4F05887-751E-4AE2-9015-9F3F7678947C}" destId="{E6DFE957-02BA-426C-93B0-C5218017E67D}" srcOrd="5" destOrd="0" parTransId="{ED33D62A-C7AC-4B1F-83AC-5E1A4DFCC1AF}" sibTransId="{4E4CD9BD-2181-478C-B150-F276C3D72D4F}"/>
    <dgm:cxn modelId="{ADE813BC-21F4-483A-B5D2-2D26074980DC}" type="presOf" srcId="{556FEB20-D885-4F50-B7E4-BA6D258CF061}" destId="{355AEABC-2DD0-4DEF-8E05-B464FD98F144}" srcOrd="0" destOrd="0" presId="urn:microsoft.com/office/officeart/2005/8/layout/hList7#1"/>
    <dgm:cxn modelId="{B51EC160-51F0-476A-8ECF-BCF8677B179E}" type="presOf" srcId="{96803E11-D6EF-4BD1-8375-8B618C8AE908}" destId="{CBE36EDF-9019-44B4-8ABF-3B320A384A8D}" srcOrd="0" destOrd="0" presId="urn:microsoft.com/office/officeart/2005/8/layout/hList7#1"/>
    <dgm:cxn modelId="{2ACC4C28-868F-4770-AF77-0BB509D490B0}" type="presOf" srcId="{0027F7AC-DA08-4AF4-9E28-5139565FDBFC}" destId="{F3E36D76-3CDA-4D81-8414-B3B20CCF5835}" srcOrd="0" destOrd="0" presId="urn:microsoft.com/office/officeart/2005/8/layout/hList7#1"/>
    <dgm:cxn modelId="{92C7B013-D37F-4592-A570-FB538C2A51E8}" type="presOf" srcId="{DBA97274-5825-49CF-8209-BC7B204263B8}" destId="{18320140-9633-4D35-9C3E-3157AC681276}" srcOrd="0" destOrd="0" presId="urn:microsoft.com/office/officeart/2005/8/layout/hList7#1"/>
    <dgm:cxn modelId="{897F9315-DDB6-43EA-B58B-6DC95835A8AA}" type="presOf" srcId="{B4F05887-751E-4AE2-9015-9F3F7678947C}" destId="{105370AC-255B-48E5-A5E7-4638E560AA13}" srcOrd="0" destOrd="0" presId="urn:microsoft.com/office/officeart/2005/8/layout/hList7#1"/>
    <dgm:cxn modelId="{4E441060-06C0-4132-9B25-22C971F97FB8}" type="presOf" srcId="{DE5857B1-7552-470D-AA09-99FFDDF34A8B}" destId="{1F732149-4C10-465C-AF23-69DB40211B9D}" srcOrd="0" destOrd="0" presId="urn:microsoft.com/office/officeart/2005/8/layout/hList7#1"/>
    <dgm:cxn modelId="{67584BEF-1271-466F-A1F7-64793FD12135}" srcId="{B4F05887-751E-4AE2-9015-9F3F7678947C}" destId="{C70F0F46-525E-4926-8FC5-F6DEA61496CE}" srcOrd="2" destOrd="0" parTransId="{23FD59FC-DCD3-4EEA-A246-4D47AEEB7FB7}" sibTransId="{0027F7AC-DA08-4AF4-9E28-5139565FDBFC}"/>
    <dgm:cxn modelId="{0AFB9A73-8AC7-44AA-8FE1-7628630B424B}" type="presOf" srcId="{BDC3A691-FD4F-432A-AFCF-4D1A8F07A96A}" destId="{D7ADA096-6C47-4C9C-B9D3-254F7B8CB497}" srcOrd="0" destOrd="0" presId="urn:microsoft.com/office/officeart/2005/8/layout/hList7#1"/>
    <dgm:cxn modelId="{47842578-8BC2-496E-BDD4-139DBA7F8CF6}" type="presOf" srcId="{C70F0F46-525E-4926-8FC5-F6DEA61496CE}" destId="{71736D18-7218-449F-B90E-85D6822B8F3A}" srcOrd="0" destOrd="0" presId="urn:microsoft.com/office/officeart/2005/8/layout/hList7#1"/>
    <dgm:cxn modelId="{DD25B2D0-E1AD-4CF5-AEF1-236AC7911126}" type="presOf" srcId="{4700C52A-2B91-446E-8EB5-677284E7334E}" destId="{725A3EC8-C91A-41EE-8970-26AD0BA927BE}" srcOrd="0" destOrd="0" presId="urn:microsoft.com/office/officeart/2005/8/layout/hList7#1"/>
    <dgm:cxn modelId="{F8975947-C1BD-4E99-B580-2B9DFDB4A760}" srcId="{B4F05887-751E-4AE2-9015-9F3F7678947C}" destId="{BDC3A691-FD4F-432A-AFCF-4D1A8F07A96A}" srcOrd="1" destOrd="0" parTransId="{FC1CA891-C94D-4210-886E-2C14A5ECEC1A}" sibTransId="{96803E11-D6EF-4BD1-8375-8B618C8AE908}"/>
    <dgm:cxn modelId="{CFDDE60D-4FB9-4869-ADB9-1305DDB99C76}" type="presOf" srcId="{C70F0F46-525E-4926-8FC5-F6DEA61496CE}" destId="{EEE95202-4E3F-4EC7-B49E-4980FA2F6FD2}" srcOrd="1" destOrd="0" presId="urn:microsoft.com/office/officeart/2005/8/layout/hList7#1"/>
    <dgm:cxn modelId="{C43817B3-D663-4824-8E05-BC8F0F4259AC}" type="presOf" srcId="{5ADFE6F1-2649-4626-95D8-75326A6DF290}" destId="{1EC1C35C-8B80-4351-B2D4-8CB6AF2F0F52}" srcOrd="0" destOrd="0" presId="urn:microsoft.com/office/officeart/2005/8/layout/hList7#1"/>
    <dgm:cxn modelId="{A79EA4FA-310D-4D65-816C-9B7F895B3B01}" type="presOf" srcId="{E6DFE957-02BA-426C-93B0-C5218017E67D}" destId="{C6B6AEA9-13B2-481E-9833-E64974B7F9E3}" srcOrd="0" destOrd="0" presId="urn:microsoft.com/office/officeart/2005/8/layout/hList7#1"/>
    <dgm:cxn modelId="{257F4570-F2C0-4D92-82F8-119C5F7F1E27}" srcId="{B4F05887-751E-4AE2-9015-9F3F7678947C}" destId="{DE5857B1-7552-470D-AA09-99FFDDF34A8B}" srcOrd="0" destOrd="0" parTransId="{5D67D4A2-C5E5-4A2F-9366-9A8DC83A3BBA}" sibTransId="{01581DAC-5794-4D36-B1EA-487CDE62D042}"/>
    <dgm:cxn modelId="{05EC1FDE-4C1E-47A1-8BCB-B912DC986027}" srcId="{B4F05887-751E-4AE2-9015-9F3F7678947C}" destId="{DBA97274-5825-49CF-8209-BC7B204263B8}" srcOrd="4" destOrd="0" parTransId="{0487D8F2-BCCD-4647-A48D-5C609CD86672}" sibTransId="{556FEB20-D885-4F50-B7E4-BA6D258CF061}"/>
    <dgm:cxn modelId="{B2B25B88-48FF-48EF-A2D6-D19DD22C4E12}" type="presOf" srcId="{DBA97274-5825-49CF-8209-BC7B204263B8}" destId="{3865358E-B203-4820-8D1A-3F67A336A551}" srcOrd="1" destOrd="0" presId="urn:microsoft.com/office/officeart/2005/8/layout/hList7#1"/>
    <dgm:cxn modelId="{6DFA8084-6D24-4EF2-883A-20D1BF5A1F7B}" type="presOf" srcId="{BDC3A691-FD4F-432A-AFCF-4D1A8F07A96A}" destId="{A4DC4150-F373-4867-989C-37EF6F2DF036}" srcOrd="1" destOrd="0" presId="urn:microsoft.com/office/officeart/2005/8/layout/hList7#1"/>
    <dgm:cxn modelId="{14B9559A-744D-4450-8042-D6A46FA719EB}" type="presParOf" srcId="{105370AC-255B-48E5-A5E7-4638E560AA13}" destId="{A64CA647-74E8-47A8-89BE-8F50558797DC}" srcOrd="0" destOrd="0" presId="urn:microsoft.com/office/officeart/2005/8/layout/hList7#1"/>
    <dgm:cxn modelId="{46DE0837-2E6B-40CC-9AB9-78A59F3B6ED0}" type="presParOf" srcId="{105370AC-255B-48E5-A5E7-4638E560AA13}" destId="{DED2635C-9A39-409F-9AEA-548796FE9AF8}" srcOrd="1" destOrd="0" presId="urn:microsoft.com/office/officeart/2005/8/layout/hList7#1"/>
    <dgm:cxn modelId="{F62AC5DE-4214-4E7B-A5C4-B51909FC7DE0}" type="presParOf" srcId="{DED2635C-9A39-409F-9AEA-548796FE9AF8}" destId="{A8ED3123-BA86-487F-9CA3-E70FA80CD4F1}" srcOrd="0" destOrd="0" presId="urn:microsoft.com/office/officeart/2005/8/layout/hList7#1"/>
    <dgm:cxn modelId="{6FF15751-E2FE-40B4-8EDD-881384A4C956}" type="presParOf" srcId="{A8ED3123-BA86-487F-9CA3-E70FA80CD4F1}" destId="{1F732149-4C10-465C-AF23-69DB40211B9D}" srcOrd="0" destOrd="0" presId="urn:microsoft.com/office/officeart/2005/8/layout/hList7#1"/>
    <dgm:cxn modelId="{D7D2BFEA-2E05-4A56-87D8-C2900E326787}" type="presParOf" srcId="{A8ED3123-BA86-487F-9CA3-E70FA80CD4F1}" destId="{8EE1BFE7-4C57-4B5B-9603-5DD2C79A6343}" srcOrd="1" destOrd="0" presId="urn:microsoft.com/office/officeart/2005/8/layout/hList7#1"/>
    <dgm:cxn modelId="{8A9F039B-94FD-4B3F-8BDA-2841C959C021}" type="presParOf" srcId="{A8ED3123-BA86-487F-9CA3-E70FA80CD4F1}" destId="{DD96E09A-3F35-4805-A99F-1C5A54BD1D56}" srcOrd="2" destOrd="0" presId="urn:microsoft.com/office/officeart/2005/8/layout/hList7#1"/>
    <dgm:cxn modelId="{7F42F6E6-5618-4EC0-BBE9-7132AF69EB63}" type="presParOf" srcId="{A8ED3123-BA86-487F-9CA3-E70FA80CD4F1}" destId="{B6ABDE77-3654-4282-87B6-430017E17875}" srcOrd="3" destOrd="0" presId="urn:microsoft.com/office/officeart/2005/8/layout/hList7#1"/>
    <dgm:cxn modelId="{8BBB06FB-1A66-4EAB-98A2-FFD78BE89CE1}" type="presParOf" srcId="{DED2635C-9A39-409F-9AEA-548796FE9AF8}" destId="{43244894-798B-4DAD-86C8-036128157E69}" srcOrd="1" destOrd="0" presId="urn:microsoft.com/office/officeart/2005/8/layout/hList7#1"/>
    <dgm:cxn modelId="{FBDE2399-66E3-466F-99AE-5DC82CC827C4}" type="presParOf" srcId="{DED2635C-9A39-409F-9AEA-548796FE9AF8}" destId="{70A66808-3F1C-4940-826F-B2C33901601A}" srcOrd="2" destOrd="0" presId="urn:microsoft.com/office/officeart/2005/8/layout/hList7#1"/>
    <dgm:cxn modelId="{8DAB1E93-B011-4CA6-8D01-DE62EC5998C1}" type="presParOf" srcId="{70A66808-3F1C-4940-826F-B2C33901601A}" destId="{D7ADA096-6C47-4C9C-B9D3-254F7B8CB497}" srcOrd="0" destOrd="0" presId="urn:microsoft.com/office/officeart/2005/8/layout/hList7#1"/>
    <dgm:cxn modelId="{47ABA432-9789-4BF4-93A2-47C266682230}" type="presParOf" srcId="{70A66808-3F1C-4940-826F-B2C33901601A}" destId="{A4DC4150-F373-4867-989C-37EF6F2DF036}" srcOrd="1" destOrd="0" presId="urn:microsoft.com/office/officeart/2005/8/layout/hList7#1"/>
    <dgm:cxn modelId="{240A2299-E3F1-4D3E-BE4D-30ADFAC1DC4E}" type="presParOf" srcId="{70A66808-3F1C-4940-826F-B2C33901601A}" destId="{05DAC6A4-F700-4EC6-B9F6-6AB5D4336BC3}" srcOrd="2" destOrd="0" presId="urn:microsoft.com/office/officeart/2005/8/layout/hList7#1"/>
    <dgm:cxn modelId="{935EA59F-FDA0-4C7B-9AB2-040B0A9C50E1}" type="presParOf" srcId="{70A66808-3F1C-4940-826F-B2C33901601A}" destId="{7BF4CB2F-B7EC-43D9-95C5-A3428BBE4C29}" srcOrd="3" destOrd="0" presId="urn:microsoft.com/office/officeart/2005/8/layout/hList7#1"/>
    <dgm:cxn modelId="{8FDD2307-1059-44E4-8EB3-523917249D5B}" type="presParOf" srcId="{DED2635C-9A39-409F-9AEA-548796FE9AF8}" destId="{CBE36EDF-9019-44B4-8ABF-3B320A384A8D}" srcOrd="3" destOrd="0" presId="urn:microsoft.com/office/officeart/2005/8/layout/hList7#1"/>
    <dgm:cxn modelId="{537FE429-6AEB-4339-957E-AC53167955B1}" type="presParOf" srcId="{DED2635C-9A39-409F-9AEA-548796FE9AF8}" destId="{98BB7FD9-C342-4977-AAEC-13737C6B3B9D}" srcOrd="4" destOrd="0" presId="urn:microsoft.com/office/officeart/2005/8/layout/hList7#1"/>
    <dgm:cxn modelId="{9248CED1-0432-4AF8-85EE-923E0A2C28D1}" type="presParOf" srcId="{98BB7FD9-C342-4977-AAEC-13737C6B3B9D}" destId="{71736D18-7218-449F-B90E-85D6822B8F3A}" srcOrd="0" destOrd="0" presId="urn:microsoft.com/office/officeart/2005/8/layout/hList7#1"/>
    <dgm:cxn modelId="{56448A01-5CEB-453A-8C4C-518965986C40}" type="presParOf" srcId="{98BB7FD9-C342-4977-AAEC-13737C6B3B9D}" destId="{EEE95202-4E3F-4EC7-B49E-4980FA2F6FD2}" srcOrd="1" destOrd="0" presId="urn:microsoft.com/office/officeart/2005/8/layout/hList7#1"/>
    <dgm:cxn modelId="{6166FAF4-9D58-42AC-AB6E-FCC3B8F4B7FF}" type="presParOf" srcId="{98BB7FD9-C342-4977-AAEC-13737C6B3B9D}" destId="{4BE46A97-15B0-49B7-B482-44FC517159C8}" srcOrd="2" destOrd="0" presId="urn:microsoft.com/office/officeart/2005/8/layout/hList7#1"/>
    <dgm:cxn modelId="{D1810F63-1F45-4B51-8F58-48F1BC760C36}" type="presParOf" srcId="{98BB7FD9-C342-4977-AAEC-13737C6B3B9D}" destId="{E944BA2B-AD76-490F-9301-CF4F9ED1CA3A}" srcOrd="3" destOrd="0" presId="urn:microsoft.com/office/officeart/2005/8/layout/hList7#1"/>
    <dgm:cxn modelId="{68E2CE37-5E2E-43DE-8452-C233285FCC4F}" type="presParOf" srcId="{DED2635C-9A39-409F-9AEA-548796FE9AF8}" destId="{F3E36D76-3CDA-4D81-8414-B3B20CCF5835}" srcOrd="5" destOrd="0" presId="urn:microsoft.com/office/officeart/2005/8/layout/hList7#1"/>
    <dgm:cxn modelId="{0316A3E2-F352-4EF8-8F54-96872A0B403E}" type="presParOf" srcId="{DED2635C-9A39-409F-9AEA-548796FE9AF8}" destId="{BB440677-A03D-43E5-8FAF-82540B1D61FA}" srcOrd="6" destOrd="0" presId="urn:microsoft.com/office/officeart/2005/8/layout/hList7#1"/>
    <dgm:cxn modelId="{2164A731-FAA5-48AC-B086-37A0C3C4B883}" type="presParOf" srcId="{BB440677-A03D-43E5-8FAF-82540B1D61FA}" destId="{1EC1C35C-8B80-4351-B2D4-8CB6AF2F0F52}" srcOrd="0" destOrd="0" presId="urn:microsoft.com/office/officeart/2005/8/layout/hList7#1"/>
    <dgm:cxn modelId="{7CC7E04F-6EE7-4EED-97F3-0A472C7BE233}" type="presParOf" srcId="{BB440677-A03D-43E5-8FAF-82540B1D61FA}" destId="{E1598C9A-794E-455F-90CF-5FE272D28D7F}" srcOrd="1" destOrd="0" presId="urn:microsoft.com/office/officeart/2005/8/layout/hList7#1"/>
    <dgm:cxn modelId="{8AD71A77-0DE2-4B3A-A3B4-F34C5662F968}" type="presParOf" srcId="{BB440677-A03D-43E5-8FAF-82540B1D61FA}" destId="{48A2D588-52B7-4E32-951E-2DF10F36C2E5}" srcOrd="2" destOrd="0" presId="urn:microsoft.com/office/officeart/2005/8/layout/hList7#1"/>
    <dgm:cxn modelId="{0B83C6AF-3755-4584-B750-CAA581D308D3}" type="presParOf" srcId="{BB440677-A03D-43E5-8FAF-82540B1D61FA}" destId="{246223E0-9CA3-42B2-A303-0B7CF0A749F9}" srcOrd="3" destOrd="0" presId="urn:microsoft.com/office/officeart/2005/8/layout/hList7#1"/>
    <dgm:cxn modelId="{5FCC6456-2F9C-41B2-8851-89AC3EA3358E}" type="presParOf" srcId="{DED2635C-9A39-409F-9AEA-548796FE9AF8}" destId="{725A3EC8-C91A-41EE-8970-26AD0BA927BE}" srcOrd="7" destOrd="0" presId="urn:microsoft.com/office/officeart/2005/8/layout/hList7#1"/>
    <dgm:cxn modelId="{FEC085D0-1018-48E8-B7FB-2460F8BDCE30}" type="presParOf" srcId="{DED2635C-9A39-409F-9AEA-548796FE9AF8}" destId="{145AD3C9-C812-4472-8188-867FC189230F}" srcOrd="8" destOrd="0" presId="urn:microsoft.com/office/officeart/2005/8/layout/hList7#1"/>
    <dgm:cxn modelId="{0B6CA254-B38A-45C2-A6B7-079708096B1C}" type="presParOf" srcId="{145AD3C9-C812-4472-8188-867FC189230F}" destId="{18320140-9633-4D35-9C3E-3157AC681276}" srcOrd="0" destOrd="0" presId="urn:microsoft.com/office/officeart/2005/8/layout/hList7#1"/>
    <dgm:cxn modelId="{F49DF675-91B4-480E-ACB5-5982B58C6643}" type="presParOf" srcId="{145AD3C9-C812-4472-8188-867FC189230F}" destId="{3865358E-B203-4820-8D1A-3F67A336A551}" srcOrd="1" destOrd="0" presId="urn:microsoft.com/office/officeart/2005/8/layout/hList7#1"/>
    <dgm:cxn modelId="{195A959F-F2B0-4FD2-B2BC-5F068BBF127A}" type="presParOf" srcId="{145AD3C9-C812-4472-8188-867FC189230F}" destId="{7D2B6DDB-E095-4107-9452-C9DCE9AE38AA}" srcOrd="2" destOrd="0" presId="urn:microsoft.com/office/officeart/2005/8/layout/hList7#1"/>
    <dgm:cxn modelId="{5205C27B-1FF8-413C-8ABC-559DEF719470}" type="presParOf" srcId="{145AD3C9-C812-4472-8188-867FC189230F}" destId="{E746B76D-216B-4CA4-A972-F530859962B4}" srcOrd="3" destOrd="0" presId="urn:microsoft.com/office/officeart/2005/8/layout/hList7#1"/>
    <dgm:cxn modelId="{3513294A-9D85-45E1-9AB8-8884BAA3DB33}" type="presParOf" srcId="{DED2635C-9A39-409F-9AEA-548796FE9AF8}" destId="{355AEABC-2DD0-4DEF-8E05-B464FD98F144}" srcOrd="9" destOrd="0" presId="urn:microsoft.com/office/officeart/2005/8/layout/hList7#1"/>
    <dgm:cxn modelId="{A8E3ADE9-FB05-4C2C-9A24-04FE59E5CDD1}" type="presParOf" srcId="{DED2635C-9A39-409F-9AEA-548796FE9AF8}" destId="{E06A47F8-3525-490A-A3D0-ADBA15E9DD48}" srcOrd="10" destOrd="0" presId="urn:microsoft.com/office/officeart/2005/8/layout/hList7#1"/>
    <dgm:cxn modelId="{1CD89D03-FDA0-4F13-88BD-ED924F73302B}" type="presParOf" srcId="{E06A47F8-3525-490A-A3D0-ADBA15E9DD48}" destId="{C6B6AEA9-13B2-481E-9833-E64974B7F9E3}" srcOrd="0" destOrd="0" presId="urn:microsoft.com/office/officeart/2005/8/layout/hList7#1"/>
    <dgm:cxn modelId="{4B6A1ECE-1021-4134-924A-8ED292B0E4B0}" type="presParOf" srcId="{E06A47F8-3525-490A-A3D0-ADBA15E9DD48}" destId="{AFAE4F2A-47AB-4C38-ACC7-7A5B78267B3D}" srcOrd="1" destOrd="0" presId="urn:microsoft.com/office/officeart/2005/8/layout/hList7#1"/>
    <dgm:cxn modelId="{41A5DFBD-D957-4AB4-848D-41C5F6FC98EF}" type="presParOf" srcId="{E06A47F8-3525-490A-A3D0-ADBA15E9DD48}" destId="{DAC3F01F-48AA-4A20-A039-EE3BF4164ABE}" srcOrd="2" destOrd="0" presId="urn:microsoft.com/office/officeart/2005/8/layout/hList7#1"/>
    <dgm:cxn modelId="{87EB7F7C-9FC6-43F7-9C9A-6774B9E29893}" type="presParOf" srcId="{E06A47F8-3525-490A-A3D0-ADBA15E9DD48}" destId="{23808841-FEBF-4B1A-AE91-9C1454762AB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EDC436-485A-475A-836C-F824AF0C3C4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86907-A3C5-4907-B1CE-42A1B0727300}">
      <dgm:prSet phldrT="[Текст]" custT="1"/>
      <dgm:spPr/>
      <dgm:t>
        <a:bodyPr/>
        <a:lstStyle/>
        <a:p>
          <a:r>
            <a:rPr lang="ro-RO" sz="3400" dirty="0" smtClean="0"/>
            <a:t>Prospectul medicamentului</a:t>
          </a:r>
          <a:endParaRPr lang="en-US" sz="3400" dirty="0"/>
        </a:p>
      </dgm:t>
    </dgm:pt>
    <dgm:pt modelId="{4D0F65DE-025D-429E-9AF2-69C3FEDC7067}" type="parTrans" cxnId="{A3C3AEBB-EBDA-4751-8901-05BE804D10B4}">
      <dgm:prSet/>
      <dgm:spPr/>
      <dgm:t>
        <a:bodyPr/>
        <a:lstStyle/>
        <a:p>
          <a:endParaRPr lang="en-US"/>
        </a:p>
      </dgm:t>
    </dgm:pt>
    <dgm:pt modelId="{1BE0D86C-0CA9-4E10-BE37-CE4F69EC33B6}" type="sibTrans" cxnId="{A3C3AEBB-EBDA-4751-8901-05BE804D10B4}">
      <dgm:prSet/>
      <dgm:spPr/>
      <dgm:t>
        <a:bodyPr/>
        <a:lstStyle/>
        <a:p>
          <a:endParaRPr lang="en-US"/>
        </a:p>
      </dgm:t>
    </dgm:pt>
    <dgm:pt modelId="{1C310838-72D7-4D54-B016-D808B353A40A}">
      <dgm:prSet phldrT="[Текст]" custT="1"/>
      <dgm:spPr/>
      <dgm:t>
        <a:bodyPr/>
        <a:lstStyle/>
        <a:p>
          <a:r>
            <a:rPr lang="en-US" sz="2800" dirty="0" smtClean="0"/>
            <a:t>https://www.drugs.com</a:t>
          </a:r>
          <a:endParaRPr lang="en-US" sz="2800" dirty="0"/>
        </a:p>
      </dgm:t>
    </dgm:pt>
    <dgm:pt modelId="{FEE1D513-501F-4CB2-B5D1-394FC4FC5778}" type="parTrans" cxnId="{94EDD1DA-685F-4155-92FF-8CA54A4B9F02}">
      <dgm:prSet/>
      <dgm:spPr/>
      <dgm:t>
        <a:bodyPr/>
        <a:lstStyle/>
        <a:p>
          <a:endParaRPr lang="en-US"/>
        </a:p>
      </dgm:t>
    </dgm:pt>
    <dgm:pt modelId="{207A6B1E-95E1-422A-BDEF-DFF21D001565}" type="sibTrans" cxnId="{94EDD1DA-685F-4155-92FF-8CA54A4B9F02}">
      <dgm:prSet/>
      <dgm:spPr/>
      <dgm:t>
        <a:bodyPr/>
        <a:lstStyle/>
        <a:p>
          <a:endParaRPr lang="en-US"/>
        </a:p>
      </dgm:t>
    </dgm:pt>
    <dgm:pt modelId="{9491C687-3C27-4E47-BCD5-8615A0505FC2}">
      <dgm:prSet phldrT="[Текст]" custT="1"/>
      <dgm:spPr/>
      <dgm:t>
        <a:bodyPr/>
        <a:lstStyle/>
        <a:p>
          <a:r>
            <a:rPr lang="en-US" sz="2800" dirty="0" smtClean="0"/>
            <a:t>https://www.medicines.org.uk/emc</a:t>
          </a:r>
          <a:endParaRPr lang="en-US" sz="2800" dirty="0"/>
        </a:p>
      </dgm:t>
    </dgm:pt>
    <dgm:pt modelId="{84CEB188-9F63-4DCB-B43C-E68C0DB37329}" type="parTrans" cxnId="{7BB478B7-12D0-4516-89A1-82F06AC2D68B}">
      <dgm:prSet/>
      <dgm:spPr/>
      <dgm:t>
        <a:bodyPr/>
        <a:lstStyle/>
        <a:p>
          <a:endParaRPr lang="en-US"/>
        </a:p>
      </dgm:t>
    </dgm:pt>
    <dgm:pt modelId="{A65B8E9D-FA59-4C8A-B364-7C9D3C2E09BF}" type="sibTrans" cxnId="{7BB478B7-12D0-4516-89A1-82F06AC2D68B}">
      <dgm:prSet/>
      <dgm:spPr/>
      <dgm:t>
        <a:bodyPr/>
        <a:lstStyle/>
        <a:p>
          <a:endParaRPr lang="en-US"/>
        </a:p>
      </dgm:t>
    </dgm:pt>
    <dgm:pt modelId="{922A71A9-6AE1-4A1A-A1E5-CDA0D34B4F15}">
      <dgm:prSet phldrT="[Текст]" custT="1"/>
      <dgm:spPr/>
      <dgm:t>
        <a:bodyPr/>
        <a:lstStyle/>
        <a:p>
          <a:r>
            <a:rPr lang="en-US" sz="3400" b="0" i="0" dirty="0" smtClean="0"/>
            <a:t>ASHP Injectable Drug Information</a:t>
          </a:r>
          <a:endParaRPr lang="en-US" sz="3400" dirty="0"/>
        </a:p>
      </dgm:t>
    </dgm:pt>
    <dgm:pt modelId="{98FF68EB-6563-4F4B-9FE8-006F4F0F0E46}" type="parTrans" cxnId="{2B073E41-BB10-4EA2-A466-7FC10674FCDB}">
      <dgm:prSet/>
      <dgm:spPr/>
      <dgm:t>
        <a:bodyPr/>
        <a:lstStyle/>
        <a:p>
          <a:endParaRPr lang="en-US"/>
        </a:p>
      </dgm:t>
    </dgm:pt>
    <dgm:pt modelId="{5C38AAF6-F848-494F-9EF4-BE98DF162916}" type="sibTrans" cxnId="{2B073E41-BB10-4EA2-A466-7FC10674FCDB}">
      <dgm:prSet/>
      <dgm:spPr/>
      <dgm:t>
        <a:bodyPr/>
        <a:lstStyle/>
        <a:p>
          <a:endParaRPr lang="en-US"/>
        </a:p>
      </dgm:t>
    </dgm:pt>
    <dgm:pt modelId="{69FB2612-6BFE-4780-A4CB-7876872B69F7}">
      <dgm:prSet phldrT="[Текст]"/>
      <dgm:spPr/>
      <dgm:t>
        <a:bodyPr/>
        <a:lstStyle/>
        <a:p>
          <a:r>
            <a:rPr lang="ro-RO" dirty="0" smtClean="0"/>
            <a:t>Trissel</a:t>
          </a:r>
          <a:r>
            <a:rPr lang="en-US" dirty="0" smtClean="0"/>
            <a:t>’s Handbook On Injectable Drugs</a:t>
          </a:r>
          <a:endParaRPr lang="en-US" dirty="0"/>
        </a:p>
      </dgm:t>
    </dgm:pt>
    <dgm:pt modelId="{70CD3662-86A1-4AE4-972D-E74DE4AEA4CF}" type="parTrans" cxnId="{CBF1AD45-91F2-4973-8E41-B472A6F23088}">
      <dgm:prSet/>
      <dgm:spPr/>
      <dgm:t>
        <a:bodyPr/>
        <a:lstStyle/>
        <a:p>
          <a:endParaRPr lang="en-US"/>
        </a:p>
      </dgm:t>
    </dgm:pt>
    <dgm:pt modelId="{0F3120C7-5801-4E54-9EC9-88881DB9D071}" type="sibTrans" cxnId="{CBF1AD45-91F2-4973-8E41-B472A6F23088}">
      <dgm:prSet/>
      <dgm:spPr/>
      <dgm:t>
        <a:bodyPr/>
        <a:lstStyle/>
        <a:p>
          <a:endParaRPr lang="en-US"/>
        </a:p>
      </dgm:t>
    </dgm:pt>
    <dgm:pt modelId="{4636C85F-CE3A-4AED-A181-46D47E403B35}">
      <dgm:prSet phldrT="[Текст]"/>
      <dgm:spPr/>
      <dgm:t>
        <a:bodyPr/>
        <a:lstStyle/>
        <a:p>
          <a:pPr algn="ctr"/>
          <a:r>
            <a:rPr lang="en-US" dirty="0" smtClean="0"/>
            <a:t>Se</a:t>
          </a:r>
          <a:r>
            <a:rPr lang="ro-RO" dirty="0" smtClean="0"/>
            <a:t>cția</a:t>
          </a:r>
          <a:r>
            <a:rPr lang="en-US" dirty="0" smtClean="0"/>
            <a:t> </a:t>
          </a:r>
          <a:r>
            <a:rPr lang="en-US" dirty="0" err="1" smtClean="0"/>
            <a:t>Farmacie</a:t>
          </a:r>
          <a:r>
            <a:rPr lang="en-US" dirty="0" smtClean="0"/>
            <a:t> </a:t>
          </a:r>
          <a:r>
            <a:rPr lang="en-US" dirty="0" err="1" smtClean="0"/>
            <a:t>clinica</a:t>
          </a:r>
          <a:endParaRPr lang="en-US" dirty="0"/>
        </a:p>
      </dgm:t>
    </dgm:pt>
    <dgm:pt modelId="{3F3E3998-B043-46C2-B7F1-2FB6C7BCC88E}" type="parTrans" cxnId="{B4EB643F-8DC4-49DB-9877-CAA3C9626176}">
      <dgm:prSet/>
      <dgm:spPr/>
      <dgm:t>
        <a:bodyPr/>
        <a:lstStyle/>
        <a:p>
          <a:endParaRPr lang="en-US"/>
        </a:p>
      </dgm:t>
    </dgm:pt>
    <dgm:pt modelId="{4D0A18AA-618C-4671-B0DD-D87FCA3E3237}" type="sibTrans" cxnId="{B4EB643F-8DC4-49DB-9877-CAA3C9626176}">
      <dgm:prSet/>
      <dgm:spPr/>
      <dgm:t>
        <a:bodyPr/>
        <a:lstStyle/>
        <a:p>
          <a:endParaRPr lang="en-US"/>
        </a:p>
      </dgm:t>
    </dgm:pt>
    <dgm:pt modelId="{B74CCC82-1989-4247-B337-D661D436BBD7}" type="pres">
      <dgm:prSet presAssocID="{F9EDC436-485A-475A-836C-F824AF0C3C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580CF-CCBF-428E-8ECD-1D146335C566}" type="pres">
      <dgm:prSet presAssocID="{EBB86907-A3C5-4907-B1CE-42A1B0727300}" presName="composite" presStyleCnt="0"/>
      <dgm:spPr/>
    </dgm:pt>
    <dgm:pt modelId="{F13633EA-3C5F-4D7E-A514-600DB6A64F8C}" type="pres">
      <dgm:prSet presAssocID="{EBB86907-A3C5-4907-B1CE-42A1B072730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F070-5609-4E70-AB16-D981337B044A}" type="pres">
      <dgm:prSet presAssocID="{EBB86907-A3C5-4907-B1CE-42A1B0727300}" presName="rect2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085CBB-5B25-42F5-B501-126F48326878}" type="pres">
      <dgm:prSet presAssocID="{1BE0D86C-0CA9-4E10-BE37-CE4F69EC33B6}" presName="sibTrans" presStyleCnt="0"/>
      <dgm:spPr/>
    </dgm:pt>
    <dgm:pt modelId="{07988DBE-0F5B-4F35-9A1D-27547280DC8F}" type="pres">
      <dgm:prSet presAssocID="{1C310838-72D7-4D54-B016-D808B353A40A}" presName="composite" presStyleCnt="0"/>
      <dgm:spPr/>
    </dgm:pt>
    <dgm:pt modelId="{1FBC23F1-AD85-4EF8-A877-369EBB90FEE7}" type="pres">
      <dgm:prSet presAssocID="{1C310838-72D7-4D54-B016-D808B353A40A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42340-6162-43EE-A5F8-1D992CE17A26}" type="pres">
      <dgm:prSet presAssocID="{1C310838-72D7-4D54-B016-D808B353A40A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470BFB-15ED-458C-BE98-C27B8DA2A0E3}" type="pres">
      <dgm:prSet presAssocID="{207A6B1E-95E1-422A-BDEF-DFF21D001565}" presName="sibTrans" presStyleCnt="0"/>
      <dgm:spPr/>
    </dgm:pt>
    <dgm:pt modelId="{0650D8B6-C733-431F-B9D4-D5D4DCBEC377}" type="pres">
      <dgm:prSet presAssocID="{9491C687-3C27-4E47-BCD5-8615A0505FC2}" presName="composite" presStyleCnt="0"/>
      <dgm:spPr/>
    </dgm:pt>
    <dgm:pt modelId="{97E65C9A-5E25-4344-A5F7-D80D1C4F7D34}" type="pres">
      <dgm:prSet presAssocID="{9491C687-3C27-4E47-BCD5-8615A0505FC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40092-D0C7-45FD-B957-7B5AFD7DA488}" type="pres">
      <dgm:prSet presAssocID="{9491C687-3C27-4E47-BCD5-8615A0505FC2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98579D7A-3694-4E2E-A768-12EEC8993171}" type="pres">
      <dgm:prSet presAssocID="{A65B8E9D-FA59-4C8A-B364-7C9D3C2E09BF}" presName="sibTrans" presStyleCnt="0"/>
      <dgm:spPr/>
    </dgm:pt>
    <dgm:pt modelId="{3794C0DC-C7C7-45F2-BFD7-2882A2EE5BE4}" type="pres">
      <dgm:prSet presAssocID="{922A71A9-6AE1-4A1A-A1E5-CDA0D34B4F15}" presName="composite" presStyleCnt="0"/>
      <dgm:spPr/>
    </dgm:pt>
    <dgm:pt modelId="{9F2ACACE-E98C-4881-8DD5-DDA4B781836B}" type="pres">
      <dgm:prSet presAssocID="{922A71A9-6AE1-4A1A-A1E5-CDA0D34B4F15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25888-DE75-413B-AECB-8E5160AF6CD3}" type="pres">
      <dgm:prSet presAssocID="{922A71A9-6AE1-4A1A-A1E5-CDA0D34B4F15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5058BC7-ECC2-45E6-8171-AABB54418D2A}" type="pres">
      <dgm:prSet presAssocID="{5C38AAF6-F848-494F-9EF4-BE98DF162916}" presName="sibTrans" presStyleCnt="0"/>
      <dgm:spPr/>
    </dgm:pt>
    <dgm:pt modelId="{668703FC-0934-4A86-868D-86B9F1B6A268}" type="pres">
      <dgm:prSet presAssocID="{69FB2612-6BFE-4780-A4CB-7876872B69F7}" presName="composite" presStyleCnt="0"/>
      <dgm:spPr/>
    </dgm:pt>
    <dgm:pt modelId="{613B1E24-1CC6-4106-B987-48553B68C487}" type="pres">
      <dgm:prSet presAssocID="{69FB2612-6BFE-4780-A4CB-7876872B69F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39889-A93C-415C-B93B-AFF1E475DFB7}" type="pres">
      <dgm:prSet presAssocID="{69FB2612-6BFE-4780-A4CB-7876872B69F7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D74C123B-3C55-465E-86D6-729D21DD548C}" type="pres">
      <dgm:prSet presAssocID="{0F3120C7-5801-4E54-9EC9-88881DB9D071}" presName="sibTrans" presStyleCnt="0"/>
      <dgm:spPr/>
    </dgm:pt>
    <dgm:pt modelId="{1913ED3B-BD10-4F79-AA55-6AC8E5915630}" type="pres">
      <dgm:prSet presAssocID="{4636C85F-CE3A-4AED-A181-46D47E403B35}" presName="composite" presStyleCnt="0"/>
      <dgm:spPr/>
    </dgm:pt>
    <dgm:pt modelId="{1BC65913-8450-43A4-8948-F5D01DC7708C}" type="pres">
      <dgm:prSet presAssocID="{4636C85F-CE3A-4AED-A181-46D47E403B3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4CD65-2F77-4CD8-92A2-6CAFE5C9362A}" type="pres">
      <dgm:prSet presAssocID="{4636C85F-CE3A-4AED-A181-46D47E403B35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</dgm:ptLst>
  <dgm:cxnLst>
    <dgm:cxn modelId="{6AFAE153-8C2A-4CD8-A7FD-68933E0FD51B}" type="presOf" srcId="{922A71A9-6AE1-4A1A-A1E5-CDA0D34B4F15}" destId="{9F2ACACE-E98C-4881-8DD5-DDA4B781836B}" srcOrd="0" destOrd="0" presId="urn:microsoft.com/office/officeart/2008/layout/PictureStrips"/>
    <dgm:cxn modelId="{A3C3AEBB-EBDA-4751-8901-05BE804D10B4}" srcId="{F9EDC436-485A-475A-836C-F824AF0C3C43}" destId="{EBB86907-A3C5-4907-B1CE-42A1B0727300}" srcOrd="0" destOrd="0" parTransId="{4D0F65DE-025D-429E-9AF2-69C3FEDC7067}" sibTransId="{1BE0D86C-0CA9-4E10-BE37-CE4F69EC33B6}"/>
    <dgm:cxn modelId="{B4EB643F-8DC4-49DB-9877-CAA3C9626176}" srcId="{F9EDC436-485A-475A-836C-F824AF0C3C43}" destId="{4636C85F-CE3A-4AED-A181-46D47E403B35}" srcOrd="5" destOrd="0" parTransId="{3F3E3998-B043-46C2-B7F1-2FB6C7BCC88E}" sibTransId="{4D0A18AA-618C-4671-B0DD-D87FCA3E3237}"/>
    <dgm:cxn modelId="{CBF1AD45-91F2-4973-8E41-B472A6F23088}" srcId="{F9EDC436-485A-475A-836C-F824AF0C3C43}" destId="{69FB2612-6BFE-4780-A4CB-7876872B69F7}" srcOrd="4" destOrd="0" parTransId="{70CD3662-86A1-4AE4-972D-E74DE4AEA4CF}" sibTransId="{0F3120C7-5801-4E54-9EC9-88881DB9D071}"/>
    <dgm:cxn modelId="{2B073E41-BB10-4EA2-A466-7FC10674FCDB}" srcId="{F9EDC436-485A-475A-836C-F824AF0C3C43}" destId="{922A71A9-6AE1-4A1A-A1E5-CDA0D34B4F15}" srcOrd="3" destOrd="0" parTransId="{98FF68EB-6563-4F4B-9FE8-006F4F0F0E46}" sibTransId="{5C38AAF6-F848-494F-9EF4-BE98DF162916}"/>
    <dgm:cxn modelId="{240B01D9-8978-463B-B628-EC5631601273}" type="presOf" srcId="{9491C687-3C27-4E47-BCD5-8615A0505FC2}" destId="{97E65C9A-5E25-4344-A5F7-D80D1C4F7D34}" srcOrd="0" destOrd="0" presId="urn:microsoft.com/office/officeart/2008/layout/PictureStrips"/>
    <dgm:cxn modelId="{80362983-772A-4659-BDC7-A76E59D17D3C}" type="presOf" srcId="{69FB2612-6BFE-4780-A4CB-7876872B69F7}" destId="{613B1E24-1CC6-4106-B987-48553B68C487}" srcOrd="0" destOrd="0" presId="urn:microsoft.com/office/officeart/2008/layout/PictureStrips"/>
    <dgm:cxn modelId="{9EA96EB9-F7A0-45F8-89E0-EAAF8AEF58CA}" type="presOf" srcId="{1C310838-72D7-4D54-B016-D808B353A40A}" destId="{1FBC23F1-AD85-4EF8-A877-369EBB90FEE7}" srcOrd="0" destOrd="0" presId="urn:microsoft.com/office/officeart/2008/layout/PictureStrips"/>
    <dgm:cxn modelId="{7BB478B7-12D0-4516-89A1-82F06AC2D68B}" srcId="{F9EDC436-485A-475A-836C-F824AF0C3C43}" destId="{9491C687-3C27-4E47-BCD5-8615A0505FC2}" srcOrd="2" destOrd="0" parTransId="{84CEB188-9F63-4DCB-B43C-E68C0DB37329}" sibTransId="{A65B8E9D-FA59-4C8A-B364-7C9D3C2E09BF}"/>
    <dgm:cxn modelId="{298822B2-68BA-4437-AA15-08B2BFC59421}" type="presOf" srcId="{4636C85F-CE3A-4AED-A181-46D47E403B35}" destId="{1BC65913-8450-43A4-8948-F5D01DC7708C}" srcOrd="0" destOrd="0" presId="urn:microsoft.com/office/officeart/2008/layout/PictureStrips"/>
    <dgm:cxn modelId="{94EDD1DA-685F-4155-92FF-8CA54A4B9F02}" srcId="{F9EDC436-485A-475A-836C-F824AF0C3C43}" destId="{1C310838-72D7-4D54-B016-D808B353A40A}" srcOrd="1" destOrd="0" parTransId="{FEE1D513-501F-4CB2-B5D1-394FC4FC5778}" sibTransId="{207A6B1E-95E1-422A-BDEF-DFF21D001565}"/>
    <dgm:cxn modelId="{0E759DD3-1C8B-4FFA-8D92-87D0EFA69A44}" type="presOf" srcId="{EBB86907-A3C5-4907-B1CE-42A1B0727300}" destId="{F13633EA-3C5F-4D7E-A514-600DB6A64F8C}" srcOrd="0" destOrd="0" presId="urn:microsoft.com/office/officeart/2008/layout/PictureStrips"/>
    <dgm:cxn modelId="{6B378C8A-E07C-4A77-B42A-6DADB14F7B67}" type="presOf" srcId="{F9EDC436-485A-475A-836C-F824AF0C3C43}" destId="{B74CCC82-1989-4247-B337-D661D436BBD7}" srcOrd="0" destOrd="0" presId="urn:microsoft.com/office/officeart/2008/layout/PictureStrips"/>
    <dgm:cxn modelId="{D35E7013-AF97-4FBF-97C1-4C4C7191D747}" type="presParOf" srcId="{B74CCC82-1989-4247-B337-D661D436BBD7}" destId="{F91580CF-CCBF-428E-8ECD-1D146335C566}" srcOrd="0" destOrd="0" presId="urn:microsoft.com/office/officeart/2008/layout/PictureStrips"/>
    <dgm:cxn modelId="{744053A2-4D6E-444F-8987-3AB24EBC9EA5}" type="presParOf" srcId="{F91580CF-CCBF-428E-8ECD-1D146335C566}" destId="{F13633EA-3C5F-4D7E-A514-600DB6A64F8C}" srcOrd="0" destOrd="0" presId="urn:microsoft.com/office/officeart/2008/layout/PictureStrips"/>
    <dgm:cxn modelId="{CDD9002A-49DA-4F7F-9F56-017DD5C078B0}" type="presParOf" srcId="{F91580CF-CCBF-428E-8ECD-1D146335C566}" destId="{4183F070-5609-4E70-AB16-D981337B044A}" srcOrd="1" destOrd="0" presId="urn:microsoft.com/office/officeart/2008/layout/PictureStrips"/>
    <dgm:cxn modelId="{9CFB438B-84DA-46BD-BF4F-BF7F2E201392}" type="presParOf" srcId="{B74CCC82-1989-4247-B337-D661D436BBD7}" destId="{4E085CBB-5B25-42F5-B501-126F48326878}" srcOrd="1" destOrd="0" presId="urn:microsoft.com/office/officeart/2008/layout/PictureStrips"/>
    <dgm:cxn modelId="{52BD51E8-C0B6-4356-B89E-77841AC881CD}" type="presParOf" srcId="{B74CCC82-1989-4247-B337-D661D436BBD7}" destId="{07988DBE-0F5B-4F35-9A1D-27547280DC8F}" srcOrd="2" destOrd="0" presId="urn:microsoft.com/office/officeart/2008/layout/PictureStrips"/>
    <dgm:cxn modelId="{58331956-6D8F-4C92-A167-E3D515911B42}" type="presParOf" srcId="{07988DBE-0F5B-4F35-9A1D-27547280DC8F}" destId="{1FBC23F1-AD85-4EF8-A877-369EBB90FEE7}" srcOrd="0" destOrd="0" presId="urn:microsoft.com/office/officeart/2008/layout/PictureStrips"/>
    <dgm:cxn modelId="{13DC1FE5-D094-423B-9216-C842BEE9E00B}" type="presParOf" srcId="{07988DBE-0F5B-4F35-9A1D-27547280DC8F}" destId="{73842340-6162-43EE-A5F8-1D992CE17A26}" srcOrd="1" destOrd="0" presId="urn:microsoft.com/office/officeart/2008/layout/PictureStrips"/>
    <dgm:cxn modelId="{07647F31-A564-45C2-BC6D-9868C2B845E1}" type="presParOf" srcId="{B74CCC82-1989-4247-B337-D661D436BBD7}" destId="{CB470BFB-15ED-458C-BE98-C27B8DA2A0E3}" srcOrd="3" destOrd="0" presId="urn:microsoft.com/office/officeart/2008/layout/PictureStrips"/>
    <dgm:cxn modelId="{875E13CC-DB5B-4C4A-A198-E684DAEE2C36}" type="presParOf" srcId="{B74CCC82-1989-4247-B337-D661D436BBD7}" destId="{0650D8B6-C733-431F-B9D4-D5D4DCBEC377}" srcOrd="4" destOrd="0" presId="urn:microsoft.com/office/officeart/2008/layout/PictureStrips"/>
    <dgm:cxn modelId="{5EF85D98-BA11-416D-8CB7-E2410456F8D8}" type="presParOf" srcId="{0650D8B6-C733-431F-B9D4-D5D4DCBEC377}" destId="{97E65C9A-5E25-4344-A5F7-D80D1C4F7D34}" srcOrd="0" destOrd="0" presId="urn:microsoft.com/office/officeart/2008/layout/PictureStrips"/>
    <dgm:cxn modelId="{5AB3EE41-4FBE-4A32-994D-AB1ED814175F}" type="presParOf" srcId="{0650D8B6-C733-431F-B9D4-D5D4DCBEC377}" destId="{9AA40092-D0C7-45FD-B957-7B5AFD7DA488}" srcOrd="1" destOrd="0" presId="urn:microsoft.com/office/officeart/2008/layout/PictureStrips"/>
    <dgm:cxn modelId="{DF012684-3252-400E-82C1-6499C9985B83}" type="presParOf" srcId="{B74CCC82-1989-4247-B337-D661D436BBD7}" destId="{98579D7A-3694-4E2E-A768-12EEC8993171}" srcOrd="5" destOrd="0" presId="urn:microsoft.com/office/officeart/2008/layout/PictureStrips"/>
    <dgm:cxn modelId="{6A60BD46-F317-463F-9A82-C6863FF7E0E7}" type="presParOf" srcId="{B74CCC82-1989-4247-B337-D661D436BBD7}" destId="{3794C0DC-C7C7-45F2-BFD7-2882A2EE5BE4}" srcOrd="6" destOrd="0" presId="urn:microsoft.com/office/officeart/2008/layout/PictureStrips"/>
    <dgm:cxn modelId="{9C22E345-E184-44B6-B608-06981C8E28AA}" type="presParOf" srcId="{3794C0DC-C7C7-45F2-BFD7-2882A2EE5BE4}" destId="{9F2ACACE-E98C-4881-8DD5-DDA4B781836B}" srcOrd="0" destOrd="0" presId="urn:microsoft.com/office/officeart/2008/layout/PictureStrips"/>
    <dgm:cxn modelId="{3F3DD72E-4E52-418E-A017-B1D83AB50AF2}" type="presParOf" srcId="{3794C0DC-C7C7-45F2-BFD7-2882A2EE5BE4}" destId="{2EA25888-DE75-413B-AECB-8E5160AF6CD3}" srcOrd="1" destOrd="0" presId="urn:microsoft.com/office/officeart/2008/layout/PictureStrips"/>
    <dgm:cxn modelId="{25E58E5D-74CE-4CD7-A0B4-509E27BE8CB6}" type="presParOf" srcId="{B74CCC82-1989-4247-B337-D661D436BBD7}" destId="{85058BC7-ECC2-45E6-8171-AABB54418D2A}" srcOrd="7" destOrd="0" presId="urn:microsoft.com/office/officeart/2008/layout/PictureStrips"/>
    <dgm:cxn modelId="{416E0DE2-20FC-4FB6-8796-F3F86938654B}" type="presParOf" srcId="{B74CCC82-1989-4247-B337-D661D436BBD7}" destId="{668703FC-0934-4A86-868D-86B9F1B6A268}" srcOrd="8" destOrd="0" presId="urn:microsoft.com/office/officeart/2008/layout/PictureStrips"/>
    <dgm:cxn modelId="{966A7927-DF11-4CA2-AD1A-5E3944FFCC4F}" type="presParOf" srcId="{668703FC-0934-4A86-868D-86B9F1B6A268}" destId="{613B1E24-1CC6-4106-B987-48553B68C487}" srcOrd="0" destOrd="0" presId="urn:microsoft.com/office/officeart/2008/layout/PictureStrips"/>
    <dgm:cxn modelId="{DAC0A3A7-E0BC-4E49-AB5D-87DB031907AA}" type="presParOf" srcId="{668703FC-0934-4A86-868D-86B9F1B6A268}" destId="{C6839889-A93C-415C-B93B-AFF1E475DFB7}" srcOrd="1" destOrd="0" presId="urn:microsoft.com/office/officeart/2008/layout/PictureStrips"/>
    <dgm:cxn modelId="{06491BCC-BD55-4F8E-BD40-415F232E7362}" type="presParOf" srcId="{B74CCC82-1989-4247-B337-D661D436BBD7}" destId="{D74C123B-3C55-465E-86D6-729D21DD548C}" srcOrd="9" destOrd="0" presId="urn:microsoft.com/office/officeart/2008/layout/PictureStrips"/>
    <dgm:cxn modelId="{6EB30E01-3957-4171-AD22-27291BB7991F}" type="presParOf" srcId="{B74CCC82-1989-4247-B337-D661D436BBD7}" destId="{1913ED3B-BD10-4F79-AA55-6AC8E5915630}" srcOrd="10" destOrd="0" presId="urn:microsoft.com/office/officeart/2008/layout/PictureStrips"/>
    <dgm:cxn modelId="{CBE09929-758E-4D18-BC82-7E5223ADF6B9}" type="presParOf" srcId="{1913ED3B-BD10-4F79-AA55-6AC8E5915630}" destId="{1BC65913-8450-43A4-8948-F5D01DC7708C}" srcOrd="0" destOrd="0" presId="urn:microsoft.com/office/officeart/2008/layout/PictureStrips"/>
    <dgm:cxn modelId="{3F19BD9C-F01D-4C1D-8FB1-9358C2E17FAE}" type="presParOf" srcId="{1913ED3B-BD10-4F79-AA55-6AC8E5915630}" destId="{8DF4CD65-2F77-4CD8-92A2-6CAFE5C9362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C43B-A0A8-4462-9500-82E978026E77}">
      <dsp:nvSpPr>
        <dsp:cNvPr id="0" name=""/>
        <dsp:cNvSpPr/>
      </dsp:nvSpPr>
      <dsp:spPr>
        <a:xfrm>
          <a:off x="0" y="989613"/>
          <a:ext cx="81280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DE350-72FD-4DD8-8060-D5B2BE2FEDFA}">
      <dsp:nvSpPr>
        <dsp:cNvPr id="0" name=""/>
        <dsp:cNvSpPr/>
      </dsp:nvSpPr>
      <dsp:spPr>
        <a:xfrm>
          <a:off x="406400" y="487773"/>
          <a:ext cx="56896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400" kern="1200" dirty="0" smtClean="0"/>
            <a:t>Incompatibilitate fizică</a:t>
          </a:r>
          <a:endParaRPr lang="en-US" sz="3400" kern="1200" dirty="0"/>
        </a:p>
      </dsp:txBody>
      <dsp:txXfrm>
        <a:off x="455396" y="536769"/>
        <a:ext cx="5591608" cy="905688"/>
      </dsp:txXfrm>
    </dsp:sp>
    <dsp:sp modelId="{D0A5307B-1DF0-436E-BC7E-FC7F884249E1}">
      <dsp:nvSpPr>
        <dsp:cNvPr id="0" name=""/>
        <dsp:cNvSpPr/>
      </dsp:nvSpPr>
      <dsp:spPr>
        <a:xfrm>
          <a:off x="0" y="2531853"/>
          <a:ext cx="81280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5562F-F713-4904-B201-CF34348CD662}">
      <dsp:nvSpPr>
        <dsp:cNvPr id="0" name=""/>
        <dsp:cNvSpPr/>
      </dsp:nvSpPr>
      <dsp:spPr>
        <a:xfrm>
          <a:off x="406400" y="2030013"/>
          <a:ext cx="56896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400" kern="1200" dirty="0" smtClean="0"/>
            <a:t>Incompatibilitate chimică</a:t>
          </a:r>
          <a:endParaRPr lang="en-US" sz="3400" kern="1200" dirty="0"/>
        </a:p>
      </dsp:txBody>
      <dsp:txXfrm>
        <a:off x="455396" y="2079009"/>
        <a:ext cx="5591608" cy="905688"/>
      </dsp:txXfrm>
    </dsp:sp>
    <dsp:sp modelId="{BF2680AA-84D0-4432-9DD6-B52442B26D13}">
      <dsp:nvSpPr>
        <dsp:cNvPr id="0" name=""/>
        <dsp:cNvSpPr/>
      </dsp:nvSpPr>
      <dsp:spPr>
        <a:xfrm>
          <a:off x="0" y="4074093"/>
          <a:ext cx="8128000" cy="856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92D06-4DE4-4E55-8316-1729C36947DD}">
      <dsp:nvSpPr>
        <dsp:cNvPr id="0" name=""/>
        <dsp:cNvSpPr/>
      </dsp:nvSpPr>
      <dsp:spPr>
        <a:xfrm>
          <a:off x="406400" y="3572253"/>
          <a:ext cx="5689600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400" kern="1200" dirty="0" smtClean="0"/>
            <a:t>Incompatibilitate terapeutică</a:t>
          </a:r>
          <a:endParaRPr lang="en-US" sz="3400" kern="1200" dirty="0"/>
        </a:p>
      </dsp:txBody>
      <dsp:txXfrm>
        <a:off x="455396" y="3621249"/>
        <a:ext cx="5591608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C43B-A0A8-4462-9500-82E978026E77}">
      <dsp:nvSpPr>
        <dsp:cNvPr id="0" name=""/>
        <dsp:cNvSpPr/>
      </dsp:nvSpPr>
      <dsp:spPr>
        <a:xfrm>
          <a:off x="0" y="877833"/>
          <a:ext cx="81280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DE350-72FD-4DD8-8060-D5B2BE2FEDFA}">
      <dsp:nvSpPr>
        <dsp:cNvPr id="0" name=""/>
        <dsp:cNvSpPr/>
      </dsp:nvSpPr>
      <dsp:spPr>
        <a:xfrm>
          <a:off x="406400" y="508833"/>
          <a:ext cx="568960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b="0" i="0" kern="1200" dirty="0" smtClean="0"/>
            <a:t>Compatibilitate </a:t>
          </a:r>
          <a:r>
            <a:rPr lang="en-US" sz="2500" b="0" i="0" kern="1200" dirty="0" smtClean="0"/>
            <a:t>Y </a:t>
          </a:r>
          <a:r>
            <a:rPr lang="ro-RO" sz="2500" b="0" i="0" kern="1200" dirty="0" smtClean="0"/>
            <a:t> (catetere cu 2 fluxuri)</a:t>
          </a:r>
          <a:endParaRPr lang="en-US" sz="2500" kern="1200" dirty="0"/>
        </a:p>
      </dsp:txBody>
      <dsp:txXfrm>
        <a:off x="442426" y="544859"/>
        <a:ext cx="5617548" cy="665948"/>
      </dsp:txXfrm>
    </dsp:sp>
    <dsp:sp modelId="{D0A5307B-1DF0-436E-BC7E-FC7F884249E1}">
      <dsp:nvSpPr>
        <dsp:cNvPr id="0" name=""/>
        <dsp:cNvSpPr/>
      </dsp:nvSpPr>
      <dsp:spPr>
        <a:xfrm>
          <a:off x="0" y="2011833"/>
          <a:ext cx="81280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5562F-F713-4904-B201-CF34348CD662}">
      <dsp:nvSpPr>
        <dsp:cNvPr id="0" name=""/>
        <dsp:cNvSpPr/>
      </dsp:nvSpPr>
      <dsp:spPr>
        <a:xfrm>
          <a:off x="406400" y="1642833"/>
          <a:ext cx="568960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 smtClean="0"/>
            <a:t>Compatibilitate în soluție</a:t>
          </a:r>
          <a:endParaRPr lang="en-US" sz="2500" kern="1200" dirty="0"/>
        </a:p>
      </dsp:txBody>
      <dsp:txXfrm>
        <a:off x="442426" y="1678859"/>
        <a:ext cx="5617548" cy="665948"/>
      </dsp:txXfrm>
    </dsp:sp>
    <dsp:sp modelId="{BF2680AA-84D0-4432-9DD6-B52442B26D13}">
      <dsp:nvSpPr>
        <dsp:cNvPr id="0" name=""/>
        <dsp:cNvSpPr/>
      </dsp:nvSpPr>
      <dsp:spPr>
        <a:xfrm>
          <a:off x="0" y="3145833"/>
          <a:ext cx="81280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92D06-4DE4-4E55-8316-1729C36947DD}">
      <dsp:nvSpPr>
        <dsp:cNvPr id="0" name=""/>
        <dsp:cNvSpPr/>
      </dsp:nvSpPr>
      <dsp:spPr>
        <a:xfrm>
          <a:off x="406400" y="2776833"/>
          <a:ext cx="568960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 smtClean="0"/>
            <a:t>Compatibilitate aditivă</a:t>
          </a:r>
          <a:endParaRPr lang="en-US" sz="2500" kern="1200" dirty="0"/>
        </a:p>
      </dsp:txBody>
      <dsp:txXfrm>
        <a:off x="442426" y="2812859"/>
        <a:ext cx="5617548" cy="665948"/>
      </dsp:txXfrm>
    </dsp:sp>
    <dsp:sp modelId="{B87E8CEF-0ACE-400F-B434-A88E88C8FD83}">
      <dsp:nvSpPr>
        <dsp:cNvPr id="0" name=""/>
        <dsp:cNvSpPr/>
      </dsp:nvSpPr>
      <dsp:spPr>
        <a:xfrm>
          <a:off x="0" y="4279833"/>
          <a:ext cx="81280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C57CA-0538-4B25-AAAB-D249BB190418}">
      <dsp:nvSpPr>
        <dsp:cNvPr id="0" name=""/>
        <dsp:cNvSpPr/>
      </dsp:nvSpPr>
      <dsp:spPr>
        <a:xfrm>
          <a:off x="406400" y="3910833"/>
          <a:ext cx="568960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500" kern="1200" dirty="0" smtClean="0"/>
            <a:t>Compatibilitate în seringă</a:t>
          </a:r>
          <a:endParaRPr lang="en-US" sz="2500" kern="1200" dirty="0"/>
        </a:p>
      </dsp:txBody>
      <dsp:txXfrm>
        <a:off x="442426" y="3946859"/>
        <a:ext cx="5617548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98E9-3194-4E48-92ED-8EF9B3D8DB41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5055-4BF5-4695-885F-B748D27E1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5055-4BF5-4695-885F-B748D27E18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5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5055-4BF5-4695-885F-B748D27E18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5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0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3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3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5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A7D3-EC60-4144-8C70-7169C7179BF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E32D-8AA5-42C1-A541-42588EF9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69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58066" y="6602278"/>
            <a:ext cx="2533934" cy="255722"/>
          </a:xfrm>
        </p:spPr>
        <p:txBody>
          <a:bodyPr>
            <a:normAutofit fontScale="70000" lnSpcReduction="20000"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Eleni. V, Balan. 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7704" y="2276602"/>
            <a:ext cx="4860723" cy="1317356"/>
          </a:xfrm>
        </p:spPr>
        <p:txBody>
          <a:bodyPr>
            <a:normAutofit/>
          </a:bodyPr>
          <a:lstStyle/>
          <a:p>
            <a:r>
              <a:rPr lang="ro-R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Inc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ompatibilitatea</a:t>
            </a:r>
            <a:r>
              <a:rPr lang="ro-R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medicamentelor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IV</a:t>
            </a:r>
            <a:r>
              <a:rPr lang="ro-R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925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Cum se verifică compatibilitatea?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60" y="594729"/>
            <a:ext cx="9763679" cy="6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925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Cum se verifică compatibilitatea?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57" y="620005"/>
            <a:ext cx="8673885" cy="62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3984844"/>
              </p:ext>
            </p:extLst>
          </p:nvPr>
        </p:nvGraphicFramePr>
        <p:xfrm>
          <a:off x="1040107" y="681925"/>
          <a:ext cx="102116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925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Cum se verifică compatibilitatea?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38320"/>
              </p:ext>
            </p:extLst>
          </p:nvPr>
        </p:nvGraphicFramePr>
        <p:xfrm>
          <a:off x="121312" y="518615"/>
          <a:ext cx="11738591" cy="2026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Amoxicilin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/Acid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clavulonic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1.2g, 2.2g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Administrare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IV, </a:t>
                      </a:r>
                      <a:r>
                        <a:rPr lang="en-US" dirty="0" err="1" smtClean="0">
                          <a:latin typeface="+mj-lt"/>
                        </a:rPr>
                        <a:t>Infuzie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ro-RO" dirty="0" smtClean="0">
                          <a:latin typeface="+mj-lt"/>
                        </a:rPr>
                        <a:t>. </a:t>
                      </a:r>
                      <a:r>
                        <a:rPr lang="ro-RO" dirty="0" smtClean="0">
                          <a:solidFill>
                            <a:srgbClr val="FF0000"/>
                          </a:solidFill>
                          <a:latin typeface="+mj-lt"/>
                        </a:rPr>
                        <a:t>Nu se administreaza IM.</a:t>
                      </a:r>
                      <a:endParaRPr lang="ro-RO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u="sng" dirty="0" smtClean="0">
                          <a:latin typeface="+mj-lt"/>
                        </a:rPr>
                        <a:t>IV</a:t>
                      </a:r>
                      <a:r>
                        <a:rPr lang="ro-RO" dirty="0" smtClean="0">
                          <a:latin typeface="+mj-lt"/>
                        </a:rPr>
                        <a:t>: 1,2g + 20ml APA P/U INJECȚIi, lent(3-4 min.);</a:t>
                      </a:r>
                      <a:r>
                        <a:rPr lang="ro-RO" baseline="0" dirty="0" smtClean="0"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u="sng" dirty="0" smtClean="0">
                          <a:latin typeface="+mj-lt"/>
                        </a:rPr>
                        <a:t>Infuzie</a:t>
                      </a:r>
                      <a:r>
                        <a:rPr lang="ro-RO" dirty="0" smtClean="0">
                          <a:latin typeface="+mj-lt"/>
                        </a:rPr>
                        <a:t>:  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ro-RO" dirty="0" smtClean="0">
                          <a:latin typeface="+mj-lt"/>
                        </a:rPr>
                        <a:t>1,2g + 100ml NaCl 0,9%, timp de 30-40 min. </a:t>
                      </a:r>
                      <a:endParaRPr lang="ro-RO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latin typeface="+mj-lt"/>
                        </a:rPr>
                        <a:t>Stabilitate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latin typeface="+mj-lt"/>
                        </a:rPr>
                        <a:t>Soluția pregătită trebuie utilizată imediat sau  cel mult în 20 min. 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Glucoza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Emulsii lipidice (Lipofundin), Soluții cu aminoacizi (Aminoplasmal), Sodiu bicarbonat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12858"/>
              </p:ext>
            </p:extLst>
          </p:nvPr>
        </p:nvGraphicFramePr>
        <p:xfrm>
          <a:off x="121311" y="3064150"/>
          <a:ext cx="11738591" cy="3484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Cefazolin</a:t>
                      </a:r>
                      <a:r>
                        <a:rPr lang="ro-RO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sodium 1g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Administrare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IV, </a:t>
                      </a:r>
                      <a:r>
                        <a:rPr lang="ro-RO" dirty="0" smtClean="0">
                          <a:latin typeface="+mj-lt"/>
                        </a:rPr>
                        <a:t>IM, </a:t>
                      </a:r>
                      <a:r>
                        <a:rPr lang="en-US" dirty="0" err="1" smtClean="0">
                          <a:latin typeface="+mj-lt"/>
                        </a:rPr>
                        <a:t>Infuzie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r>
                        <a:rPr lang="ro-RO" dirty="0" smtClean="0">
                          <a:latin typeface="+mj-lt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dirty="0" smtClean="0">
                          <a:latin typeface="+mj-lt"/>
                        </a:rPr>
                        <a:t>IM: 1g + 5ml APA</a:t>
                      </a:r>
                      <a:r>
                        <a:rPr lang="ro-RO" baseline="0" dirty="0" smtClean="0">
                          <a:latin typeface="+mj-lt"/>
                        </a:rPr>
                        <a:t>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baseline="0" dirty="0" smtClean="0">
                          <a:latin typeface="+mj-lt"/>
                        </a:rPr>
                        <a:t>IV:  1g + 10ml Apa, lent (3-4 min.)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u="sng" dirty="0" smtClean="0">
                          <a:latin typeface="+mj-lt"/>
                        </a:rPr>
                        <a:t>Infuzie</a:t>
                      </a:r>
                      <a:r>
                        <a:rPr lang="ro-RO" dirty="0" smtClean="0">
                          <a:latin typeface="+mj-lt"/>
                        </a:rPr>
                        <a:t>:  1g</a:t>
                      </a:r>
                      <a:r>
                        <a:rPr lang="ro-RO" baseline="0" dirty="0" smtClean="0">
                          <a:latin typeface="+mj-lt"/>
                        </a:rPr>
                        <a:t> + 2,5ml APA, + 100ml NaCl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Poate forma cristale (reversibile la încălzire în palmă) cu sol. NaCl 0,9%</a:t>
                      </a:r>
                      <a:endParaRPr lang="ro-RO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latin typeface="+mj-lt"/>
                        </a:rPr>
                        <a:t>Stabilitate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latin typeface="+mj-lt"/>
                        </a:rPr>
                        <a:t>Soluția</a:t>
                      </a:r>
                      <a:r>
                        <a:rPr lang="ro-RO" baseline="0" dirty="0" smtClean="0">
                          <a:latin typeface="+mj-lt"/>
                        </a:rPr>
                        <a:t> pregatită poate căpata o </a:t>
                      </a: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culoare galbuie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Pastrarea: 24 ore la temperatura camerei, 10 zile la 4-5 grade C.  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Ringer, Ringer lactat, Glucoza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10%,  Emulsii lipidice (Lipofundin), Soluții cu aminoacizi (Aminoplasmal), Sodiu bicarbonat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+mj-lt"/>
                        </a:rPr>
                        <a:t>Amikacin, Clindamicin. Acid ascorbic, Pantoprazol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3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89303"/>
              </p:ext>
            </p:extLst>
          </p:nvPr>
        </p:nvGraphicFramePr>
        <p:xfrm>
          <a:off x="121312" y="3796201"/>
          <a:ext cx="11738591" cy="2672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Cefotaxim</a:t>
                      </a:r>
                      <a:r>
                        <a:rPr lang="ro-RO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sodium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1g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Administrare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IV, </a:t>
                      </a:r>
                      <a:r>
                        <a:rPr lang="ro-RO" dirty="0" smtClean="0">
                          <a:latin typeface="+mj-lt"/>
                        </a:rPr>
                        <a:t>IM (pâna la 1g), </a:t>
                      </a:r>
                      <a:r>
                        <a:rPr lang="en-US" dirty="0" err="1" smtClean="0">
                          <a:latin typeface="+mj-lt"/>
                        </a:rPr>
                        <a:t>Infuzie</a:t>
                      </a:r>
                      <a:r>
                        <a:rPr lang="ro-RO" dirty="0" smtClean="0">
                          <a:latin typeface="+mj-lt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dirty="0" smtClean="0">
                          <a:latin typeface="+mj-lt"/>
                        </a:rPr>
                        <a:t>IM: 1g + 3ml APA</a:t>
                      </a:r>
                      <a:r>
                        <a:rPr lang="ro-RO" baseline="0" dirty="0" smtClean="0">
                          <a:latin typeface="+mj-lt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baseline="0" dirty="0" smtClean="0">
                          <a:latin typeface="+mj-lt"/>
                        </a:rPr>
                        <a:t>IV:  1g + 10ml Apa, lent (3-4 min.)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u="sng" dirty="0" smtClean="0">
                          <a:latin typeface="+mj-lt"/>
                        </a:rPr>
                        <a:t>Infuzie</a:t>
                      </a:r>
                      <a:r>
                        <a:rPr lang="ro-RO" dirty="0" smtClean="0">
                          <a:latin typeface="+mj-lt"/>
                        </a:rPr>
                        <a:t>:  1g</a:t>
                      </a:r>
                      <a:r>
                        <a:rPr lang="ro-RO" baseline="0" dirty="0" smtClean="0">
                          <a:latin typeface="+mj-lt"/>
                        </a:rPr>
                        <a:t> + 50ml NaCl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latin typeface="+mj-lt"/>
                        </a:rPr>
                        <a:t>Stabilitate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aseline="0" dirty="0" smtClean="0">
                          <a:latin typeface="+mj-lt"/>
                        </a:rPr>
                        <a:t>Pastrarea: 12 ore la temperatura camerei, 7 zile la 5 grade C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Ringer, Ringer lactat, Glucoza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10%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+mj-lt"/>
                        </a:rPr>
                        <a:t>Amikacin, Gentamicin, Pantoprazol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46778"/>
              </p:ext>
            </p:extLst>
          </p:nvPr>
        </p:nvGraphicFramePr>
        <p:xfrm>
          <a:off x="121312" y="515469"/>
          <a:ext cx="11738591" cy="2941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Ceftriaxon</a:t>
                      </a:r>
                      <a:r>
                        <a:rPr lang="ro-RO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sodium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1g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+mj-lt"/>
                        </a:rPr>
                        <a:t>Administrare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IV, </a:t>
                      </a:r>
                      <a:r>
                        <a:rPr lang="ro-RO" dirty="0" smtClean="0">
                          <a:latin typeface="+mj-lt"/>
                        </a:rPr>
                        <a:t>IM, </a:t>
                      </a:r>
                      <a:r>
                        <a:rPr lang="en-US" dirty="0" err="1" smtClean="0">
                          <a:latin typeface="+mj-lt"/>
                        </a:rPr>
                        <a:t>Infuzie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  <a:endParaRPr lang="ro-RO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dirty="0" smtClean="0">
                          <a:latin typeface="+mj-lt"/>
                        </a:rPr>
                        <a:t>IM: 1g + 3-4ml Apa/NaCl</a:t>
                      </a:r>
                      <a:endParaRPr lang="ro-RO" baseline="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baseline="0" dirty="0" smtClean="0">
                          <a:latin typeface="+mj-lt"/>
                        </a:rPr>
                        <a:t>IV:  1g + 10ml Apa, lent (3-5 min.)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u="sng" dirty="0" smtClean="0">
                          <a:latin typeface="+mj-lt"/>
                        </a:rPr>
                        <a:t>Infuzie</a:t>
                      </a:r>
                      <a:r>
                        <a:rPr lang="ro-RO" dirty="0" smtClean="0">
                          <a:latin typeface="+mj-lt"/>
                        </a:rPr>
                        <a:t>:  1g</a:t>
                      </a:r>
                      <a:r>
                        <a:rPr lang="ro-RO" baseline="0" dirty="0" smtClean="0">
                          <a:latin typeface="+mj-lt"/>
                        </a:rPr>
                        <a:t> + 40ml NaCl, tmp de 30min.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latin typeface="+mj-lt"/>
                        </a:rPr>
                        <a:t>Stabilitate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latin typeface="+mj-lt"/>
                        </a:rPr>
                        <a:t>Soluția</a:t>
                      </a:r>
                      <a:r>
                        <a:rPr lang="ro-RO" baseline="0" dirty="0" smtClean="0">
                          <a:latin typeface="+mj-lt"/>
                        </a:rPr>
                        <a:t> pregatită poate căpata o culoare galbuie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aseline="0" dirty="0" smtClean="0">
                          <a:latin typeface="+mj-lt"/>
                        </a:rPr>
                        <a:t>Pastrarea: 24 ore la temperatura camerei, 3 zile la 5 grade C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latin typeface="+mj-lt"/>
                        </a:rPr>
                        <a:t>Ringer,</a:t>
                      </a:r>
                      <a:r>
                        <a:rPr lang="ro-RO" baseline="0" dirty="0" smtClean="0">
                          <a:latin typeface="+mj-lt"/>
                        </a:rPr>
                        <a:t> Ringer lactat, Calciu clorid/Gluconat, Aminofilin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31596"/>
              </p:ext>
            </p:extLst>
          </p:nvPr>
        </p:nvGraphicFramePr>
        <p:xfrm>
          <a:off x="0" y="4123747"/>
          <a:ext cx="11738591" cy="2550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Cefuroxim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sodium 1.5g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IV, </a:t>
                      </a:r>
                      <a:r>
                        <a:rPr lang="ro-RO" sz="1600" dirty="0" smtClean="0">
                          <a:latin typeface="+mj-lt"/>
                        </a:rPr>
                        <a:t>IM, </a:t>
                      </a:r>
                      <a:r>
                        <a:rPr lang="en-US" sz="1600" dirty="0" err="1" smtClean="0">
                          <a:latin typeface="+mj-lt"/>
                        </a:rPr>
                        <a:t>Infuzie</a:t>
                      </a:r>
                      <a:endParaRPr lang="ro-RO" sz="160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IM: 1,5g + 6ml APA</a:t>
                      </a:r>
                      <a:r>
                        <a:rPr lang="ro-RO" sz="1600" baseline="0" dirty="0" smtClean="0">
                          <a:latin typeface="+mj-lt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IV:  1g + 15ml Apa, lent (3-4 min.)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  1g</a:t>
                      </a:r>
                      <a:r>
                        <a:rPr lang="ro-RO" sz="1600" baseline="0" dirty="0" smtClean="0">
                          <a:latin typeface="+mj-lt"/>
                        </a:rPr>
                        <a:t> + 50-100ml NaCl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Pastrarea: 24 ore la temperatura camerei, 48 ore la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4-5 grade C. 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Ringer, Ringer lactat,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sol Metronidazol, Clorura de potasiu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Ciprofloxacin, Gentamicin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65954"/>
              </p:ext>
            </p:extLst>
          </p:nvPr>
        </p:nvGraphicFramePr>
        <p:xfrm>
          <a:off x="-1" y="518615"/>
          <a:ext cx="11738591" cy="3246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Ceftazidim 1g, 2g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IV, </a:t>
                      </a:r>
                      <a:r>
                        <a:rPr lang="ro-RO" sz="1600" dirty="0" smtClean="0">
                          <a:latin typeface="+mj-lt"/>
                        </a:rPr>
                        <a:t>IM (pâna la 1g), </a:t>
                      </a:r>
                      <a:r>
                        <a:rPr lang="en-US" sz="1600" dirty="0" err="1" smtClean="0">
                          <a:latin typeface="+mj-lt"/>
                        </a:rPr>
                        <a:t>Infuzie</a:t>
                      </a:r>
                      <a:endParaRPr lang="ro-RO" sz="160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IM: 1g + 3-ml Apa/NaCl</a:t>
                      </a:r>
                      <a:endParaRPr lang="ro-RO" sz="1600" baseline="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IV:  1 sau 2g + 10ml Apa, lent (3-4 min.)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  1-2g</a:t>
                      </a:r>
                      <a:r>
                        <a:rPr lang="ro-RO" sz="1600" baseline="0" dirty="0" smtClean="0">
                          <a:latin typeface="+mj-lt"/>
                        </a:rPr>
                        <a:t> + 50ml NaCl, 15-30min. (Dilutia trebuie efectuata în doua etape. La dizolvare se produce </a:t>
                      </a:r>
                      <a:r>
                        <a:rPr lang="ro-RO" sz="1600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Dioxid de carbon. </a:t>
                      </a: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În flacon se introduce un ac pentru a elimina gazul (1-2 min.) apoi se reconstituie cu restul 40 ml diluent. </a:t>
                      </a:r>
                      <a:endParaRPr lang="ro-RO" sz="160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Soluția</a:t>
                      </a:r>
                      <a:r>
                        <a:rPr lang="ro-RO" sz="1600" baseline="0" dirty="0" smtClean="0">
                          <a:latin typeface="+mj-lt"/>
                        </a:rPr>
                        <a:t> pregatită poate căpata o culoare galbuie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Pastrarea: 24 ore la temperatura camerei, 7 zile la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4-5 grade C. 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Amikacin, Aminofilin, Gentamicin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95692"/>
              </p:ext>
            </p:extLst>
          </p:nvPr>
        </p:nvGraphicFramePr>
        <p:xfrm>
          <a:off x="0" y="3510798"/>
          <a:ext cx="11738591" cy="2758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Imipenem Cilastatin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500mg+500mg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IM: </a:t>
                      </a:r>
                      <a:r>
                        <a:rPr lang="en-GB" sz="1600" dirty="0" smtClean="0">
                          <a:latin typeface="+mj-lt"/>
                        </a:rPr>
                        <a:t>2-3 ml</a:t>
                      </a:r>
                      <a:r>
                        <a:rPr lang="en-GB" sz="1600" baseline="0" dirty="0" smtClean="0">
                          <a:latin typeface="+mj-lt"/>
                        </a:rPr>
                        <a:t> Lidocaine1% </a:t>
                      </a:r>
                      <a:endParaRPr lang="ro-RO" sz="1600" baseline="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IV:  </a:t>
                      </a: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 se </a:t>
                      </a:r>
                      <a:r>
                        <a:rPr lang="en-GB" sz="1600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administreaza</a:t>
                      </a:r>
                      <a:r>
                        <a:rPr lang="en-GB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bolus IV</a:t>
                      </a:r>
                      <a:endParaRPr lang="ro-RO" sz="1600" baseline="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Infuzie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500mg + 500mg – se 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reconstituie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10ml NaCl0.9% 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apoi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dilueaza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pana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100 ml. 40-60 min. </a:t>
                      </a:r>
                      <a:endParaRPr lang="ro-RO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o-RO" sz="160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Soluția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pregatită poate căpata o culoare galbuie</a:t>
                      </a:r>
                      <a:endParaRPr lang="ro-RO" sz="1600" baseline="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Pastrarea: </a:t>
                      </a:r>
                      <a:r>
                        <a:rPr lang="en-GB" sz="1600" baseline="0" dirty="0" smtClean="0">
                          <a:latin typeface="+mj-lt"/>
                        </a:rPr>
                        <a:t>4</a:t>
                      </a:r>
                      <a:r>
                        <a:rPr lang="ro-RO" sz="1600" baseline="0" dirty="0" smtClean="0">
                          <a:latin typeface="+mj-lt"/>
                        </a:rPr>
                        <a:t> ore la temperatura camerei, </a:t>
                      </a:r>
                      <a:r>
                        <a:rPr lang="en-GB" sz="1600" baseline="0" dirty="0" smtClean="0">
                          <a:latin typeface="+mj-lt"/>
                        </a:rPr>
                        <a:t>24</a:t>
                      </a:r>
                      <a:r>
                        <a:rPr lang="ro-RO" sz="1600" baseline="0" dirty="0" smtClean="0">
                          <a:latin typeface="+mj-lt"/>
                        </a:rPr>
                        <a:t> ore la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4-5 grade C. 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 5% (conventional), Famotidin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Ringer, Ringer lactat,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5%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conven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țional), Manitol, Sodiu bicarbonat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2146"/>
              </p:ext>
            </p:extLst>
          </p:nvPr>
        </p:nvGraphicFramePr>
        <p:xfrm>
          <a:off x="-1" y="518615"/>
          <a:ext cx="11738591" cy="2514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Meropenem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500mg, 1g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IV:  500mg – 1g + 10ml – 20ml Apa, lent (3-4 min.)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  500mg – 1g</a:t>
                      </a:r>
                      <a:r>
                        <a:rPr lang="ro-RO" sz="1600" baseline="0" dirty="0" smtClean="0">
                          <a:latin typeface="+mj-lt"/>
                        </a:rPr>
                        <a:t> + 50 - 100ml NaCl, Glucoza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Soluția</a:t>
                      </a:r>
                      <a:r>
                        <a:rPr lang="ro-RO" sz="1600" baseline="0" dirty="0" smtClean="0">
                          <a:latin typeface="+mj-lt"/>
                        </a:rPr>
                        <a:t> pregatită poate căpata o culoare galbuie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Pastrarea: 3 ore la temperatura camerei, 12 ore la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4-5 grade C. </a:t>
                      </a:r>
                      <a:r>
                        <a:rPr lang="ro-RO" sz="1600" baseline="0" dirty="0" smtClean="0">
                          <a:latin typeface="+mj-lt"/>
                        </a:rPr>
                        <a:t>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Soluţia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reconstituită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în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soluţie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glucoză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5%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trebuie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utilizată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imediat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smtClean="0">
                          <a:latin typeface="+mj-lt"/>
                        </a:rPr>
                        <a:t>Ciprofloxacin, Pantoprazol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2589"/>
              </p:ext>
            </p:extLst>
          </p:nvPr>
        </p:nvGraphicFramePr>
        <p:xfrm>
          <a:off x="0" y="3510798"/>
          <a:ext cx="11738591" cy="2758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Linezolid 600mg</a:t>
                      </a:r>
                      <a:r>
                        <a:rPr lang="ro-RO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/300ml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="0" u="sng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Infuzie</a:t>
                      </a:r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 </a:t>
                      </a:r>
                      <a:r>
                        <a:rPr lang="ro-RO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60-120min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Soluţia trebuie inspectată vizual înainte de utilizare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vi-VN" sz="1600" dirty="0" smtClean="0">
                          <a:latin typeface="+mj-lt"/>
                        </a:rPr>
                        <a:t>.</a:t>
                      </a:r>
                      <a:r>
                        <a:rPr lang="ro-RO" sz="1600" dirty="0" smtClean="0">
                          <a:latin typeface="+mj-lt"/>
                        </a:rPr>
                        <a:t> U</a:t>
                      </a:r>
                      <a:r>
                        <a:rPr lang="it-IT" sz="1600" dirty="0" smtClean="0">
                          <a:latin typeface="+mj-lt"/>
                        </a:rPr>
                        <a:t>tilizat imediat după prima deschidere</a:t>
                      </a:r>
                      <a:r>
                        <a:rPr lang="ro-RO" sz="1600" dirty="0" smtClean="0">
                          <a:latin typeface="+mj-lt"/>
                        </a:rPr>
                        <a:t>. D</a:t>
                      </a:r>
                      <a:r>
                        <a:rPr lang="vi-VN" sz="1600" dirty="0" smtClean="0">
                          <a:latin typeface="+mj-lt"/>
                        </a:rPr>
                        <a:t>estinat unei singure utilizări</a:t>
                      </a:r>
                      <a:r>
                        <a:rPr lang="ro-RO" sz="1600" dirty="0" smtClean="0">
                          <a:latin typeface="+mj-lt"/>
                        </a:rPr>
                        <a:t>. </a:t>
                      </a:r>
                      <a:endParaRPr lang="en-US" sz="1600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10%, Ringer, Ringer lactat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b="0" dirty="0" smtClean="0">
                          <a:latin typeface="+mj-lt"/>
                        </a:rPr>
                        <a:t>Nu </a:t>
                      </a:r>
                      <a:r>
                        <a:rPr lang="vi-VN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trebuie introduse alte medicamente în această soluţie. Dacă linezolidul trebuie să se administreze concomitent cu alte medicamente, fiecare medicament trebuie administrat separat. Dacă se foloseşte aceeaşi linie intravenoasă pentru </a:t>
                      </a:r>
                      <a:r>
                        <a:rPr lang="vi-VN" sz="1600" b="0" dirty="0" smtClean="0">
                          <a:latin typeface="+mj-lt"/>
                        </a:rPr>
                        <a:t>perfuzii consecutive de mai multe medicamente, linia trebuie spălată înainte de şi după administrarea linezolidului 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66111"/>
              </p:ext>
            </p:extLst>
          </p:nvPr>
        </p:nvGraphicFramePr>
        <p:xfrm>
          <a:off x="-1" y="518615"/>
          <a:ext cx="11738591" cy="2270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Vancomicin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Hidrohlorid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500mg, 1g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  500mg/1g</a:t>
                      </a:r>
                      <a:r>
                        <a:rPr lang="ro-RO" sz="1600" baseline="0" dirty="0" smtClean="0">
                          <a:latin typeface="+mj-lt"/>
                        </a:rPr>
                        <a:t> – se reconstituie în 5/10ml Apa, se dilueaza în 100/200ml NaCl. 60 min. </a:t>
                      </a:r>
                      <a:endParaRPr lang="ro-RO" sz="1600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IM, IV: </a:t>
                      </a:r>
                      <a:r>
                        <a:rPr lang="ro-RO" sz="16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Nu se administreaza. Actiune iritanta puternica. Atenție la extravazare. </a:t>
                      </a:r>
                      <a:endParaRPr lang="ro-RO" sz="160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Soluția</a:t>
                      </a:r>
                      <a:r>
                        <a:rPr lang="ro-RO" sz="1600" baseline="0" dirty="0" smtClean="0">
                          <a:latin typeface="+mj-lt"/>
                        </a:rPr>
                        <a:t> pregatită poate căpata o culoare galbuie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aseline="0" dirty="0" smtClean="0">
                          <a:latin typeface="+mj-lt"/>
                        </a:rPr>
                        <a:t>Pastrarea: pana la 14 zile (la temperatura camerei si la 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4-5 grade C. </a:t>
                      </a:r>
                      <a:r>
                        <a:rPr lang="ro-RO" sz="1600" baseline="0" dirty="0" smtClean="0">
                          <a:latin typeface="+mj-lt"/>
                        </a:rPr>
                        <a:t>)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 ,Amikacin, Meropenem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2589"/>
              </p:ext>
            </p:extLst>
          </p:nvPr>
        </p:nvGraphicFramePr>
        <p:xfrm>
          <a:off x="0" y="3510798"/>
          <a:ext cx="11738591" cy="2270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Levofloxacin 500mg/100ml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="0" u="sng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Infuzie</a:t>
                      </a:r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:60 min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o-RO" sz="16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o-RO" sz="1600" b="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j-lt"/>
                        </a:rPr>
                        <a:t>Soluţia trebuie inspectată vizual înainte de utilizare</a:t>
                      </a:r>
                      <a:r>
                        <a:rPr lang="ro-RO" sz="1600" dirty="0" smtClean="0">
                          <a:latin typeface="+mj-lt"/>
                        </a:rPr>
                        <a:t>. U</a:t>
                      </a:r>
                      <a:r>
                        <a:rPr lang="vi-VN" sz="1600" dirty="0" smtClean="0">
                          <a:latin typeface="+mj-lt"/>
                        </a:rPr>
                        <a:t>tilizat imediat (în decurs de 3 ore) după perforarea dopului din cauciuc</a:t>
                      </a:r>
                      <a:r>
                        <a:rPr lang="ro-RO" sz="1600" dirty="0" smtClean="0">
                          <a:latin typeface="+mj-lt"/>
                        </a:rPr>
                        <a:t>. D</a:t>
                      </a:r>
                      <a:r>
                        <a:rPr lang="vi-VN" sz="1600" dirty="0" smtClean="0">
                          <a:latin typeface="+mj-lt"/>
                        </a:rPr>
                        <a:t>estinat unei singure utilizări.</a:t>
                      </a:r>
                      <a:endParaRPr lang="en-US" sz="1600" b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lactat, </a:t>
                      </a:r>
                      <a:r>
                        <a:rPr lang="vi-VN" sz="1600" dirty="0" smtClean="0">
                          <a:latin typeface="+mj-lt"/>
                        </a:rPr>
                        <a:t>soluţii combinate pentru nutriţie parenterală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Heparina, Bicarbonat de sodiu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4023"/>
              </p:ext>
            </p:extLst>
          </p:nvPr>
        </p:nvGraphicFramePr>
        <p:xfrm>
          <a:off x="-1" y="518615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Ciprofloxacin 200mg/100ml, 400mg/200ml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</a:t>
                      </a:r>
                      <a:r>
                        <a:rPr lang="ro-RO" sz="16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. 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Soluţia trebuie inspectată vizual înainte de utilizare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tilizat imediat după prima deschidere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D</a:t>
                      </a:r>
                      <a:r>
                        <a:rPr lang="vi-V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estinat unei singure utilizări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 , Amikacin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Aminofilin, Cefuroxim, Ceftazidim,</a:t>
                      </a:r>
                      <a:r>
                        <a:rPr lang="ro-RO" sz="1600" baseline="0" dirty="0" smtClean="0">
                          <a:latin typeface="+mj-lt"/>
                        </a:rPr>
                        <a:t> Amoxicilin/Clavulanat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2589"/>
              </p:ext>
            </p:extLst>
          </p:nvPr>
        </p:nvGraphicFramePr>
        <p:xfrm>
          <a:off x="0" y="3510798"/>
          <a:ext cx="11738591" cy="2270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Metronidazol</a:t>
                      </a:r>
                      <a:r>
                        <a:rPr lang="ro-RO" sz="1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500mg/100ml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="0" u="sng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Infuzie</a:t>
                      </a:r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 </a:t>
                      </a:r>
                      <a:r>
                        <a:rPr lang="ro-RO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 min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endParaRPr lang="ro-RO" sz="16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o-RO" sz="1600" b="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Soluția e sensibila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lumina.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temperaturi scăzute se poate produce precipitarea soluţiei .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pastreaza la temp. Camerei. 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Cefazolin, Cefotaxim, Ceftriaxon, Ceftazidim, Cefuroxim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Heparina, Bicarbonat de sodiu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4023"/>
              </p:ext>
            </p:extLst>
          </p:nvPr>
        </p:nvGraphicFramePr>
        <p:xfrm>
          <a:off x="-1" y="518615"/>
          <a:ext cx="11738591" cy="2794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Moxifloxacin 400mg/250ml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</a:t>
                      </a:r>
                      <a:r>
                        <a:rPr lang="ro-RO" sz="16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. 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Soluţia trebuie inspectată vizual înainte de utilizare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U</a:t>
                      </a: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tilizat imediat după prima deschidere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D</a:t>
                      </a:r>
                      <a:r>
                        <a:rPr lang="vi-VN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estinat unei singure utilizări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Soluția e sensibila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la lumina. Trenuie pastrata in abmalaj de carton original.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+mj-lt"/>
                        </a:rPr>
                        <a:t>La temperaturi scăzute se poate produce precipitarea soluţiei perfuzabile, care se va redizolva la temperatura camerei. De aceea nu se recomandă păstrarea soluţiei perfuzabile la temperaturi sub 15 ˚C.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 , Amikacin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dirty="0" smtClean="0">
                          <a:latin typeface="+mj-lt"/>
                        </a:rPr>
                        <a:t>Moxifloxacina soluţie perfuzabilă nu trebuie administrat concomitent cu alte medicamente.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Obiectivele: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Definirea compatibilității și incompatibilității 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Tipurile și factorii de risc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Când pot apărea </a:t>
            </a:r>
            <a:r>
              <a:rPr lang="en-US" dirty="0" smtClean="0"/>
              <a:t>o </a:t>
            </a:r>
            <a:r>
              <a:rPr lang="en-US" dirty="0" err="1" smtClean="0"/>
              <a:t>incompatibilit</a:t>
            </a:r>
            <a:r>
              <a:rPr lang="ro-RO" dirty="0" smtClean="0"/>
              <a:t>ăți</a:t>
            </a:r>
            <a:r>
              <a:rPr lang="en-US" dirty="0" smtClean="0"/>
              <a:t> </a:t>
            </a:r>
            <a:r>
              <a:rPr lang="en-US" dirty="0" err="1" smtClean="0"/>
              <a:t>medicamentoas</a:t>
            </a:r>
            <a:r>
              <a:rPr lang="ro-RO" dirty="0"/>
              <a:t>e</a:t>
            </a:r>
            <a:r>
              <a:rPr lang="ro-RO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Cum evităm incompatibilitățile medicamentoase?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Exemple de medicamente. Analiza compatibilităților și incompatibilităților.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antibiotice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2589"/>
              </p:ext>
            </p:extLst>
          </p:nvPr>
        </p:nvGraphicFramePr>
        <p:xfrm>
          <a:off x="0" y="3510798"/>
          <a:ext cx="11738591" cy="2479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Fluconazol 200mg/100ml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="0" u="sng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Infuzie</a:t>
                      </a:r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 </a:t>
                      </a:r>
                      <a:r>
                        <a:rPr lang="vi-VN" sz="1600" dirty="0" smtClean="0">
                          <a:latin typeface="+mj-lt"/>
                        </a:rPr>
                        <a:t>Perfuzia intravenoasă trebuie administrată cu o viteză care să nu depăşească 10 ml/minut. </a:t>
                      </a:r>
                      <a:endParaRPr lang="ro-RO" sz="16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o-RO" sz="1600" b="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Soluția e sensibila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la lumina.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 temperaturi scăzute se poate produce precipitarea soluţiei .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pastreaza la temp. Camerei. 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Ringer, Ringer lactat, Aciclovir, Amikacin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600" dirty="0" smtClean="0">
                          <a:latin typeface="+mj-lt"/>
                        </a:rPr>
                        <a:t>Cu toate că nu s-au observat incompatibilităĀi specifice, nu se recomandă amestecarea fluconazolului în perfuzie cu alte medicamente. 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4023"/>
              </p:ext>
            </p:extLst>
          </p:nvPr>
        </p:nvGraphicFramePr>
        <p:xfrm>
          <a:off x="-1" y="518615"/>
          <a:ext cx="11738591" cy="2514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Aciclovir  Sodium 500mg, 1g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Infuzie</a:t>
                      </a:r>
                      <a:r>
                        <a:rPr lang="ro-RO" sz="1600" dirty="0" smtClean="0">
                          <a:latin typeface="+mj-lt"/>
                        </a:rPr>
                        <a:t>:</a:t>
                      </a:r>
                      <a:r>
                        <a:rPr lang="ro-RO" sz="16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. 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500mg/1g se reconstituie cu 10/20ml Apa/NaCl  apoi diluata pana la conc. Max 5mg/ml (100/200ml NaCl0.9%), 60 min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 dirty="0" smtClean="0">
                          <a:latin typeface="+mj-lt"/>
                        </a:rPr>
                        <a:t>Soluția reconstituită</a:t>
                      </a:r>
                      <a:r>
                        <a:rPr lang="ro-RO" sz="1600" dirty="0" smtClean="0">
                          <a:latin typeface="+mj-lt"/>
                        </a:rPr>
                        <a:t> </a:t>
                      </a:r>
                      <a:r>
                        <a:rPr lang="it-IT" sz="1600" dirty="0" smtClean="0">
                          <a:latin typeface="+mj-lt"/>
                        </a:rPr>
                        <a:t>este stabilă pentru o perioadă de 12 ore la temperatura sub 25 °.</a:t>
                      </a:r>
                      <a:endParaRPr lang="ro-RO" sz="160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 temperaturi scăzute se poate produce precipitarea soluţiei perfuzabile, care se va redizolva la temperatura camerei.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Ringer lactat, Fluconazol,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Pantoprazol, Dobutamin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</a:t>
            </a:r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vitamine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90627"/>
              </p:ext>
            </p:extLst>
          </p:nvPr>
        </p:nvGraphicFramePr>
        <p:xfrm>
          <a:off x="0" y="3510798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Cianocobolamin 1mg/ml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latin typeface="+mj-lt"/>
                        </a:rPr>
                        <a:t>IM, SC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err="1" smtClean="0">
                          <a:latin typeface="+mj-lt"/>
                        </a:rPr>
                        <a:t>Administrarea</a:t>
                      </a:r>
                      <a:r>
                        <a:rPr lang="en-US" sz="1600" b="0" baseline="0" dirty="0" smtClean="0">
                          <a:latin typeface="+mj-lt"/>
                        </a:rPr>
                        <a:t> IV nu </a:t>
                      </a:r>
                      <a:r>
                        <a:rPr lang="en-US" sz="1600" b="0" baseline="0" dirty="0" err="1" smtClean="0">
                          <a:latin typeface="+mj-lt"/>
                        </a:rPr>
                        <a:t>este</a:t>
                      </a:r>
                      <a:r>
                        <a:rPr lang="en-US" sz="1600" b="0" baseline="0" dirty="0" smtClean="0">
                          <a:latin typeface="+mj-lt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+mj-lt"/>
                        </a:rPr>
                        <a:t>recomndata</a:t>
                      </a:r>
                      <a:endParaRPr lang="ro-RO" sz="1600" b="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Soluția e sensibila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la lumina.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protejat de razele solare. 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10%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Ringer, Ringer lactat, Aciclovir, Amikacin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Nu </a:t>
                      </a:r>
                      <a:r>
                        <a:rPr lang="en-US" sz="1600" dirty="0" err="1" smtClean="0">
                          <a:latin typeface="+mj-lt"/>
                        </a:rPr>
                        <a:t>sunt</a:t>
                      </a:r>
                      <a:r>
                        <a:rPr lang="en-US" sz="1600" dirty="0" smtClean="0">
                          <a:latin typeface="+mj-lt"/>
                        </a:rPr>
                        <a:t> date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38931"/>
              </p:ext>
            </p:extLst>
          </p:nvPr>
        </p:nvGraphicFramePr>
        <p:xfrm>
          <a:off x="-1" y="518615"/>
          <a:ext cx="11738591" cy="2306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Acid ascorbic sol. 5%, 10% 2ml,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5ml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IM profund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IV – se dizolvă</a:t>
                      </a:r>
                      <a:r>
                        <a:rPr lang="ru-RU" sz="1600" u="sng" baseline="0" dirty="0" smtClean="0">
                          <a:latin typeface="+mj-lt"/>
                        </a:rPr>
                        <a:t> </a:t>
                      </a:r>
                      <a:r>
                        <a:rPr lang="ro-RO" sz="1600" u="sng" baseline="0" dirty="0" smtClean="0">
                          <a:latin typeface="+mj-lt"/>
                        </a:rPr>
                        <a:t>într-un volum mare de o soluție compatibilă</a:t>
                      </a:r>
                      <a:endParaRPr lang="ro-RO" sz="1600" u="sng" dirty="0" smtClean="0">
                        <a:latin typeface="+mj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SC</a:t>
                      </a:r>
                      <a:endParaRPr lang="ro-RO" sz="16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latin typeface="+mj-lt"/>
                        </a:rPr>
                        <a:t>Se oxideaxa la contact cu aerul si lumina. De protejat de razele solare. 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10%, 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Ringer, Ringer lactat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Clorura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potasiu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Aminofilin,</a:t>
                      </a:r>
                      <a:r>
                        <a:rPr lang="ro-RO" sz="1600" baseline="0" dirty="0" smtClean="0">
                          <a:latin typeface="+mj-lt"/>
                        </a:rPr>
                        <a:t> Cianocobolamin, Emulsiile lipidice IV, Natriu hidrocarbonat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</a:t>
            </a:r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vitamine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69261"/>
              </p:ext>
            </p:extLst>
          </p:nvPr>
        </p:nvGraphicFramePr>
        <p:xfrm>
          <a:off x="0" y="3510798"/>
          <a:ext cx="11738591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Piridoxin hidroclorid 100mg/ml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latin typeface="+mj-lt"/>
                        </a:rPr>
                        <a:t>IM, SC</a:t>
                      </a:r>
                      <a:r>
                        <a:rPr lang="ro-RO" sz="1600" b="0" baseline="0" dirty="0" smtClean="0">
                          <a:latin typeface="+mj-lt"/>
                        </a:rPr>
                        <a:t>, IV(lent)</a:t>
                      </a:r>
                      <a:endParaRPr lang="en-US" sz="1600" b="0" baseline="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Soluția e sensibila</a:t>
                      </a:r>
                      <a:r>
                        <a:rPr lang="ro-RO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la lumina. </a:t>
                      </a:r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protejat de razele solare. 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Nu sunt date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Nu </a:t>
                      </a:r>
                      <a:r>
                        <a:rPr lang="en-US" sz="1600" dirty="0" err="1" smtClean="0">
                          <a:latin typeface="+mj-lt"/>
                        </a:rPr>
                        <a:t>sunt</a:t>
                      </a:r>
                      <a:r>
                        <a:rPr lang="en-US" sz="1600" dirty="0" smtClean="0">
                          <a:latin typeface="+mj-lt"/>
                        </a:rPr>
                        <a:t> date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10865"/>
              </p:ext>
            </p:extLst>
          </p:nvPr>
        </p:nvGraphicFramePr>
        <p:xfrm>
          <a:off x="-1" y="518615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Tiamin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hidro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lorid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50mg/ml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IV – </a:t>
                      </a:r>
                      <a:r>
                        <a:rPr lang="en-US" sz="1600" u="sng" dirty="0" smtClean="0">
                          <a:latin typeface="+mj-lt"/>
                        </a:rPr>
                        <a:t>lent</a:t>
                      </a:r>
                      <a:endParaRPr lang="ro-RO" sz="1600" u="sng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Se </a:t>
                      </a:r>
                      <a:r>
                        <a:rPr lang="en-US" sz="1600" dirty="0" err="1" smtClean="0">
                          <a:latin typeface="+mj-lt"/>
                        </a:rPr>
                        <a:t>pastreaza</a:t>
                      </a:r>
                      <a:r>
                        <a:rPr lang="en-US" sz="1600" dirty="0" smtClean="0">
                          <a:latin typeface="+mj-lt"/>
                        </a:rPr>
                        <a:t> la temperature </a:t>
                      </a:r>
                      <a:r>
                        <a:rPr lang="en-US" sz="1600" dirty="0" err="1" smtClean="0">
                          <a:latin typeface="+mj-lt"/>
                        </a:rPr>
                        <a:t>caerei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ferit</a:t>
                      </a:r>
                      <a:r>
                        <a:rPr lang="en-US" sz="1600" baseline="0" dirty="0" smtClean="0">
                          <a:latin typeface="+mj-lt"/>
                        </a:rPr>
                        <a:t> de </a:t>
                      </a:r>
                      <a:r>
                        <a:rPr lang="en-US" sz="1600" baseline="0" dirty="0" err="1" smtClean="0">
                          <a:latin typeface="+mj-lt"/>
                        </a:rPr>
                        <a:t>agen</a:t>
                      </a:r>
                      <a:r>
                        <a:rPr lang="ro-RO" sz="1600" baseline="0" dirty="0" smtClean="0">
                          <a:latin typeface="+mj-lt"/>
                        </a:rPr>
                        <a:t>ții cu potențial oxidant. 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10%, 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Ringer, Ringer lactat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Clorura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potasiu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Nu sunt date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</a:t>
            </a:r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AINS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72141"/>
              </p:ext>
            </p:extLst>
          </p:nvPr>
        </p:nvGraphicFramePr>
        <p:xfrm>
          <a:off x="-2" y="2828410"/>
          <a:ext cx="11738591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Ketoprofen 100mg/2ml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b="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Doar IM</a:t>
                      </a:r>
                      <a:endParaRPr lang="en-US" sz="1600" b="0" baseline="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-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47474"/>
              </p:ext>
            </p:extLst>
          </p:nvPr>
        </p:nvGraphicFramePr>
        <p:xfrm>
          <a:off x="-1" y="518615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Dexketoprofen 50mg/2ml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IV – se</a:t>
                      </a:r>
                      <a:r>
                        <a:rPr lang="ro-RO" sz="1600" u="sng" baseline="0" dirty="0" smtClean="0">
                          <a:latin typeface="+mj-lt"/>
                        </a:rPr>
                        <a:t> dizolva în 30-100ml NaCl0,9%</a:t>
                      </a:r>
                      <a:endParaRPr lang="ro-RO" sz="1600" u="sng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Soluția diluată este un lichid limpede.</a:t>
                      </a:r>
                      <a:r>
                        <a:rPr lang="ro-RO" sz="1600" dirty="0" smtClean="0"/>
                        <a:t> 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Pentru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administrare IV soluția diluata se administreaza imediat. 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10%, 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Ringer lactat, Heparin, morfin, lidocain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Dopamin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6677"/>
              </p:ext>
            </p:extLst>
          </p:nvPr>
        </p:nvGraphicFramePr>
        <p:xfrm>
          <a:off x="0" y="4890890"/>
          <a:ext cx="11738591" cy="1854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Ketorolac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Tromethamine</a:t>
                      </a:r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30mg/ml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IM, IV (cel putin, timp de 15 secunde)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Sensibil la lumina. Poate forma preciitat. 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Ringer,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10%, 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Ringer lactat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Azitromici</a:t>
                      </a:r>
                      <a:r>
                        <a:rPr lang="ro-RO" sz="1600" b="0" baseline="0" dirty="0" smtClean="0">
                          <a:latin typeface="+mj-lt"/>
                        </a:rPr>
                        <a:t>n, Morfin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8615"/>
          </a:xfrm>
        </p:spPr>
        <p:txBody>
          <a:bodyPr>
            <a:normAutofit fontScale="90000"/>
          </a:bodyPr>
          <a:lstStyle/>
          <a:p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Administrarea și Compatibilitatea soluțiilor de </a:t>
            </a:r>
            <a:r>
              <a:rPr lang="ro-RO" sz="32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Diuretice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58973"/>
              </p:ext>
            </p:extLst>
          </p:nvPr>
        </p:nvGraphicFramePr>
        <p:xfrm>
          <a:off x="-2" y="2704752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Torsemid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 – infuzie continua</a:t>
                      </a:r>
                      <a:r>
                        <a:rPr lang="ro-RO" sz="16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10-50mg/h</a:t>
                      </a:r>
                      <a:endParaRPr lang="ro-RO" sz="16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Sensibil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la lumina. A se inspecta soluția înainte de utilizare. </a:t>
                      </a:r>
                      <a:endParaRPr lang="en-US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Milrinone (y)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Nu</a:t>
                      </a:r>
                      <a:r>
                        <a:rPr lang="ro-RO" sz="1600" b="0" baseline="0" dirty="0" smtClean="0">
                          <a:latin typeface="+mj-lt"/>
                        </a:rPr>
                        <a:t> se cunosc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26002"/>
              </p:ext>
            </p:extLst>
          </p:nvPr>
        </p:nvGraphicFramePr>
        <p:xfrm>
          <a:off x="-1" y="518615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Furosemid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+mj-lt"/>
                        </a:rPr>
                        <a:t>Administrare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IM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600" u="sng" dirty="0" smtClean="0">
                          <a:latin typeface="+mj-lt"/>
                        </a:rPr>
                        <a:t>IV – infuzie continua</a:t>
                      </a:r>
                      <a:r>
                        <a:rPr lang="ro-RO" sz="1600" u="sng" baseline="0" dirty="0" smtClean="0">
                          <a:latin typeface="+mj-lt"/>
                        </a:rPr>
                        <a:t> 10-50mg/h</a:t>
                      </a:r>
                      <a:endParaRPr lang="ro-RO" sz="1600" u="sng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latin typeface="+mj-lt"/>
                        </a:rPr>
                        <a:t>Stabilitate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Sensibil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la lumina. Sa nu se utilizeze daca solutia are culoare galbena. </a:t>
                      </a:r>
                      <a:endParaRPr lang="en-US" sz="160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NaCl 0,9%, Glucoza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5%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10%, </a:t>
                      </a:r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Ringer lactat, Clorura de potasiu, Heparin, Manitol,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+mj-lt"/>
                        </a:rPr>
                        <a:t>Gentamicin,</a:t>
                      </a:r>
                      <a:r>
                        <a:rPr lang="ro-RO" sz="1600" baseline="0" dirty="0" smtClean="0">
                          <a:latin typeface="+mj-lt"/>
                        </a:rPr>
                        <a:t> Dobutamin, Diazepam, Metoclopramid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15360"/>
              </p:ext>
            </p:extLst>
          </p:nvPr>
        </p:nvGraphicFramePr>
        <p:xfrm>
          <a:off x="0" y="4795520"/>
          <a:ext cx="11738591" cy="2062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84243"/>
                <a:gridCol w="9154348"/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Manitol 20%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+mj-lt"/>
                        </a:rPr>
                        <a:t>Administrare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o-RO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IV perfuzie. 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latin typeface="+mj-lt"/>
                        </a:rPr>
                        <a:t>Stabilitate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Cristalizeaza l atemperaturi joase. Critalele se redizolva la 70-80 grade Celcius. A se evita temperaturi joase. A nu s eutiliza soluții cu cristale. 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Compatibil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Amikacin, Ceftriaxon,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Incompatibil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0" smtClean="0">
                          <a:latin typeface="+mj-lt"/>
                        </a:rPr>
                        <a:t>Imipenem,</a:t>
                      </a:r>
                      <a:r>
                        <a:rPr lang="ro-RO" sz="1600" b="0" baseline="0" smtClean="0">
                          <a:latin typeface="+mj-lt"/>
                        </a:rPr>
                        <a:t> Meropenem, Levofloxacin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avenous Medication Administration: Risks, Risk Factors, and Safety  Proto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191" y="0"/>
            <a:ext cx="6956808" cy="713433"/>
          </a:xfrm>
        </p:spPr>
        <p:txBody>
          <a:bodyPr/>
          <a:lstStyle/>
          <a:p>
            <a:r>
              <a:rPr lang="ro-RO" b="1" dirty="0" smtClean="0">
                <a:solidFill>
                  <a:srgbClr val="002060"/>
                </a:solidFill>
              </a:rPr>
              <a:t>Concluzii: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418" y="680112"/>
            <a:ext cx="6198996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o-RO" dirty="0" smtClean="0"/>
              <a:t>Stabilitatea și compatibilitatea medicamentelor este critică pentru o terapie medicamentoasă eficientă și sigură.</a:t>
            </a:r>
          </a:p>
          <a:p>
            <a:r>
              <a:rPr lang="ro-RO" dirty="0" smtClean="0"/>
              <a:t>Amestecarea soluțiilor pentru administrare parenterală, de obicei, </a:t>
            </a:r>
            <a:r>
              <a:rPr lang="ro-RO" b="1" dirty="0" smtClean="0"/>
              <a:t>nu este recomandată</a:t>
            </a:r>
            <a:r>
              <a:rPr lang="ro-RO" dirty="0" smtClean="0"/>
              <a:t> dar uneori necesară. </a:t>
            </a:r>
          </a:p>
          <a:p>
            <a:r>
              <a:rPr lang="ro-RO" dirty="0" smtClean="0"/>
              <a:t>Compatibilitatea medicamentelor IV necesită prudență maximă. </a:t>
            </a:r>
          </a:p>
          <a:p>
            <a:r>
              <a:rPr lang="ro-RO" dirty="0" smtClean="0"/>
              <a:t>Verificarea compatibilitații medicamentelor trebuie efectuată cu utilizarea surselor sigure și credibile. 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6036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Introducere:</a:t>
            </a:r>
            <a:endParaRPr lang="en-U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Intravenous therapy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455" y="1534607"/>
            <a:ext cx="2675834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6600303"/>
              </p:ext>
            </p:extLst>
          </p:nvPr>
        </p:nvGraphicFramePr>
        <p:xfrm>
          <a:off x="681925" y="7256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55093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Definiția: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44" y="320691"/>
            <a:ext cx="3271146" cy="1688478"/>
          </a:xfrm>
          <a:prstGeom prst="rect">
            <a:avLst/>
          </a:prstGeom>
        </p:spPr>
      </p:pic>
      <p:pic>
        <p:nvPicPr>
          <p:cNvPr id="2054" name="Picture 6" descr="Visible precipitate observed at the egress of the 3-way stopcock of the...  | Download Scientific Di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09" r="2465" b="13264"/>
          <a:stretch/>
        </p:blipFill>
        <p:spPr bwMode="auto">
          <a:xfrm>
            <a:off x="8684545" y="2365800"/>
            <a:ext cx="3271146" cy="16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ASG Local Anesthetic Bas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544" y="4334308"/>
            <a:ext cx="3271146" cy="17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26006" y="634763"/>
            <a:ext cx="7935132" cy="2748811"/>
            <a:chOff x="0" y="567826"/>
            <a:chExt cx="7837613" cy="288268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67826"/>
              <a:ext cx="7837613" cy="28826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711672"/>
              <a:ext cx="7837613" cy="2356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2800" b="1" dirty="0"/>
                <a:t>Incompatibilitate</a:t>
              </a:r>
              <a:endParaRPr lang="ro-RO" sz="2800" dirty="0" smtClean="0"/>
            </a:p>
            <a:p>
              <a:pPr algn="ctr"/>
              <a:r>
                <a:rPr lang="ro-RO" sz="2800" dirty="0" smtClean="0"/>
                <a:t>Recția</a:t>
              </a:r>
              <a:r>
                <a:rPr lang="en-US" sz="2800" dirty="0" smtClean="0"/>
                <a:t> </a:t>
              </a:r>
              <a:r>
                <a:rPr lang="ro-RO" sz="2800" dirty="0" smtClean="0"/>
                <a:t>survenită </a:t>
              </a:r>
              <a:r>
                <a:rPr lang="en-US" sz="2800" dirty="0" smtClean="0"/>
                <a:t>la </a:t>
              </a:r>
              <a:r>
                <a:rPr lang="ro-RO" sz="2800" dirty="0" smtClean="0"/>
                <a:t>asocierea </a:t>
              </a:r>
              <a:r>
                <a:rPr lang="ro-RO" sz="2800" i="1" u="sng" dirty="0" smtClean="0"/>
                <a:t>medicament </a:t>
              </a:r>
              <a:r>
                <a:rPr lang="ro-RO" sz="2800" i="1" u="sng" dirty="0"/>
                <a:t>+ solvent</a:t>
              </a:r>
              <a:r>
                <a:rPr lang="ro-RO" sz="2800" dirty="0"/>
                <a:t>, </a:t>
              </a:r>
              <a:r>
                <a:rPr lang="ro-RO" sz="2800" i="1" u="sng" dirty="0"/>
                <a:t>medicament + medicament</a:t>
              </a:r>
              <a:r>
                <a:rPr lang="ro-RO" sz="2800" dirty="0"/>
                <a:t>, </a:t>
              </a:r>
              <a:r>
                <a:rPr lang="ro-RO" sz="2800" i="1" u="sng" dirty="0"/>
                <a:t>medicament + dispozitiv </a:t>
              </a:r>
              <a:r>
                <a:rPr lang="ro-RO" sz="2800" dirty="0"/>
                <a:t>după care soluția </a:t>
              </a:r>
              <a:r>
                <a:rPr lang="ro-RO" sz="2800" b="1" dirty="0"/>
                <a:t>nu mai este </a:t>
              </a:r>
              <a:r>
                <a:rPr lang="ro-RO" sz="2800" dirty="0"/>
                <a:t>eficientă sau </a:t>
              </a:r>
              <a:r>
                <a:rPr lang="ro-RO" sz="2800" dirty="0" smtClean="0"/>
                <a:t>sigură pentru </a:t>
              </a:r>
              <a:r>
                <a:rPr lang="ro-RO" sz="2800" dirty="0"/>
                <a:t>administrare. </a:t>
              </a: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00197045"/>
              </p:ext>
            </p:extLst>
          </p:nvPr>
        </p:nvGraphicFramePr>
        <p:xfrm>
          <a:off x="226006" y="3657601"/>
          <a:ext cx="7935132" cy="303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39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28400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Your body's ADME process when you take medic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r="22093"/>
          <a:stretch/>
        </p:blipFill>
        <p:spPr bwMode="auto">
          <a:xfrm>
            <a:off x="8594671" y="4695983"/>
            <a:ext cx="1565329" cy="16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6558" y="4695983"/>
            <a:ext cx="1694481" cy="1626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998" y="0"/>
            <a:ext cx="840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659" y="2192995"/>
            <a:ext cx="477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019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1194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Tipuri </a:t>
            </a:r>
            <a:r>
              <a:rPr lang="ro-RO" b="1" dirty="0">
                <a:solidFill>
                  <a:srgbClr val="FF0000"/>
                </a:solidFill>
                <a:latin typeface="Garamond" panose="02020404030301010803" pitchFamily="18" charset="0"/>
              </a:rPr>
              <a:t>de </a:t>
            </a:r>
            <a:r>
              <a:rPr lang="ro-RO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Incompatibilități: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3805822"/>
              </p:ext>
            </p:extLst>
          </p:nvPr>
        </p:nvGraphicFramePr>
        <p:xfrm>
          <a:off x="2032000" y="8137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182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Tipuri </a:t>
            </a:r>
            <a:r>
              <a:rPr lang="ro-RO" b="1" dirty="0">
                <a:solidFill>
                  <a:srgbClr val="FF0000"/>
                </a:solidFill>
                <a:latin typeface="Garamond" panose="02020404030301010803" pitchFamily="18" charset="0"/>
              </a:rPr>
              <a:t>de </a:t>
            </a:r>
            <a:r>
              <a:rPr lang="ro-RO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Incompatibilități: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1148510"/>
              </p:ext>
            </p:extLst>
          </p:nvPr>
        </p:nvGraphicFramePr>
        <p:xfrm>
          <a:off x="2032000" y="8683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7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925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Factorii ce potențează apariția incopatibilităților: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4895156"/>
              </p:ext>
            </p:extLst>
          </p:nvPr>
        </p:nvGraphicFramePr>
        <p:xfrm>
          <a:off x="697423" y="1144866"/>
          <a:ext cx="107093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4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925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Consecințele: 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3910793"/>
              </p:ext>
            </p:extLst>
          </p:nvPr>
        </p:nvGraphicFramePr>
        <p:xfrm>
          <a:off x="0" y="681925"/>
          <a:ext cx="120671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3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2142</Words>
  <Application>Microsoft Office PowerPoint</Application>
  <PresentationFormat>Широкоэкранный</PresentationFormat>
  <Paragraphs>367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Garamond</vt:lpstr>
      <vt:lpstr>Times New Roman</vt:lpstr>
      <vt:lpstr>Wingdings</vt:lpstr>
      <vt:lpstr>Тема Office</vt:lpstr>
      <vt:lpstr>Incompatibilitatea medicamentelor IV   </vt:lpstr>
      <vt:lpstr>Obiectivele:</vt:lpstr>
      <vt:lpstr>Introducere:</vt:lpstr>
      <vt:lpstr>Definiția:</vt:lpstr>
      <vt:lpstr>Презентация PowerPoint</vt:lpstr>
      <vt:lpstr>Tipuri de Incompatibilități:</vt:lpstr>
      <vt:lpstr>Tipuri de Incompatibilități:</vt:lpstr>
      <vt:lpstr>Factorii ce potențează apariția incopatibilităților:</vt:lpstr>
      <vt:lpstr>Consecințele: </vt:lpstr>
      <vt:lpstr>Cum se verifică compatibilitatea?</vt:lpstr>
      <vt:lpstr>Cum se verifică compatibilitatea?</vt:lpstr>
      <vt:lpstr>Cum se verifică compatibilitatea?</vt:lpstr>
      <vt:lpstr>Administrarea și Compatibilitatea soluțiilor de antibiotice</vt:lpstr>
      <vt:lpstr>Administrarea și Compatibilitatea soluțiilor de antibiotice</vt:lpstr>
      <vt:lpstr>Administrarea și Compatibilitatea soluțiilor de antibiotice</vt:lpstr>
      <vt:lpstr>Administrarea și Compatibilitatea soluțiilor de antibiotice</vt:lpstr>
      <vt:lpstr>Administrarea și Compatibilitatea soluțiilor de antibiotice</vt:lpstr>
      <vt:lpstr>Administrarea și Compatibilitatea soluțiilor de antibiotice</vt:lpstr>
      <vt:lpstr>Administrarea și Compatibilitatea soluțiilor de antibiotice</vt:lpstr>
      <vt:lpstr>Administrarea și Compatibilitatea soluțiilor de antibiotice</vt:lpstr>
      <vt:lpstr>Administrarea și Compatibilitatea soluțiilor de vitamine</vt:lpstr>
      <vt:lpstr>Administrarea și Compatibilitatea soluțiilor de vitamine</vt:lpstr>
      <vt:lpstr>Administrarea și Compatibilitatea soluțiilor de AINS</vt:lpstr>
      <vt:lpstr>Administrarea și Compatibilitatea soluțiilor de Diuretice</vt:lpstr>
      <vt:lpstr>Concluzii: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Compatibilitatea IV</dc:title>
  <dc:creator>Utilizator1</dc:creator>
  <cp:lastModifiedBy>Utilizator1</cp:lastModifiedBy>
  <cp:revision>90</cp:revision>
  <dcterms:created xsi:type="dcterms:W3CDTF">2023-09-13T06:23:58Z</dcterms:created>
  <dcterms:modified xsi:type="dcterms:W3CDTF">2023-09-20T11:23:24Z</dcterms:modified>
</cp:coreProperties>
</file>