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29"/>
  </p:notesMasterIdLst>
  <p:sldIdLst>
    <p:sldId id="256" r:id="rId2"/>
    <p:sldId id="301" r:id="rId3"/>
    <p:sldId id="303" r:id="rId4"/>
    <p:sldId id="304" r:id="rId5"/>
    <p:sldId id="347" r:id="rId6"/>
    <p:sldId id="348" r:id="rId7"/>
    <p:sldId id="326" r:id="rId8"/>
    <p:sldId id="327" r:id="rId9"/>
    <p:sldId id="328" r:id="rId10"/>
    <p:sldId id="329" r:id="rId11"/>
    <p:sldId id="330" r:id="rId12"/>
    <p:sldId id="331" r:id="rId13"/>
    <p:sldId id="349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40" r:id="rId22"/>
    <p:sldId id="341" r:id="rId23"/>
    <p:sldId id="345" r:id="rId24"/>
    <p:sldId id="346" r:id="rId25"/>
    <p:sldId id="350" r:id="rId26"/>
    <p:sldId id="351" r:id="rId27"/>
    <p:sldId id="352" r:id="rId28"/>
  </p:sldIdLst>
  <p:sldSz cx="12192000" cy="6858000"/>
  <p:notesSz cx="6858000" cy="9144000"/>
  <p:defaultTextStyle>
    <a:defPPr>
      <a:defRPr lang="ro-M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4B651D-BF4A-445C-91D1-27349DE07740}" v="42" dt="2026-07-07T06:21:14.829"/>
    <p1510:client id="{462E44CB-89E3-42CB-B8DB-A466E33194E0}" v="7" dt="2026-07-07T19:27:34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5039" autoAdjust="0"/>
  </p:normalViewPr>
  <p:slideViewPr>
    <p:cSldViewPr snapToGrid="0">
      <p:cViewPr varScale="1">
        <p:scale>
          <a:sx n="59" d="100"/>
          <a:sy n="59" d="100"/>
        </p:scale>
        <p:origin x="96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lia taran" userId="8a93f6d472f5d89b" providerId="LiveId" clId="{1DF019F7-5015-4900-9C20-8028754E323F}"/>
    <pc:docChg chg="undo redo custSel addSld delSld modSld modMainMaster">
      <pc:chgData name="natalia taran" userId="8a93f6d472f5d89b" providerId="LiveId" clId="{1DF019F7-5015-4900-9C20-8028754E323F}" dt="2026-07-07T19:28:31.285" v="5528" actId="14100"/>
      <pc:docMkLst>
        <pc:docMk/>
      </pc:docMkLst>
      <pc:sldChg chg="addSp modSp mod">
        <pc:chgData name="natalia taran" userId="8a93f6d472f5d89b" providerId="LiveId" clId="{1DF019F7-5015-4900-9C20-8028754E323F}" dt="2026-07-07T18:40:41.909" v="5150" actId="27636"/>
        <pc:sldMkLst>
          <pc:docMk/>
          <pc:sldMk cId="720928810" sldId="256"/>
        </pc:sldMkLst>
        <pc:spChg chg="mod">
          <ac:chgData name="natalia taran" userId="8a93f6d472f5d89b" providerId="LiveId" clId="{1DF019F7-5015-4900-9C20-8028754E323F}" dt="2026-07-07T18:40:41.909" v="5150" actId="27636"/>
          <ac:spMkLst>
            <pc:docMk/>
            <pc:sldMk cId="720928810" sldId="256"/>
            <ac:spMk id="3" creationId="{00000000-0000-0000-0000-000000000000}"/>
          </ac:spMkLst>
        </pc:spChg>
        <pc:spChg chg="mod">
          <ac:chgData name="natalia taran" userId="8a93f6d472f5d89b" providerId="LiveId" clId="{1DF019F7-5015-4900-9C20-8028754E323F}" dt="2026-07-02T20:14:32.721" v="129" actId="20577"/>
          <ac:spMkLst>
            <pc:docMk/>
            <pc:sldMk cId="720928810" sldId="256"/>
            <ac:spMk id="5" creationId="{62E77701-2676-DC12-92DE-8F8ECC80C534}"/>
          </ac:spMkLst>
        </pc:spChg>
        <pc:picChg chg="add mod">
          <ac:chgData name="natalia taran" userId="8a93f6d472f5d89b" providerId="LiveId" clId="{1DF019F7-5015-4900-9C20-8028754E323F}" dt="2026-07-07T17:19:44.320" v="4863" actId="14100"/>
          <ac:picMkLst>
            <pc:docMk/>
            <pc:sldMk cId="720928810" sldId="256"/>
            <ac:picMk id="2" creationId="{A2EA1291-0EF8-D308-BD0C-5FF2EA50A6D9}"/>
          </ac:picMkLst>
        </pc:picChg>
      </pc:sldChg>
      <pc:sldChg chg="addSp modSp mod">
        <pc:chgData name="natalia taran" userId="8a93f6d472f5d89b" providerId="LiveId" clId="{1DF019F7-5015-4900-9C20-8028754E323F}" dt="2026-07-07T18:47:20.392" v="5214" actId="207"/>
        <pc:sldMkLst>
          <pc:docMk/>
          <pc:sldMk cId="3870272125" sldId="301"/>
        </pc:sldMkLst>
        <pc:spChg chg="mod">
          <ac:chgData name="natalia taran" userId="8a93f6d472f5d89b" providerId="LiveId" clId="{1DF019F7-5015-4900-9C20-8028754E323F}" dt="2026-07-07T18:47:20.392" v="5214" actId="207"/>
          <ac:spMkLst>
            <pc:docMk/>
            <pc:sldMk cId="3870272125" sldId="301"/>
            <ac:spMk id="9" creationId="{9FDBBAB0-BA8D-6CA7-EA8D-38C8B1A3E635}"/>
          </ac:spMkLst>
        </pc:spChg>
        <pc:picChg chg="add mod">
          <ac:chgData name="natalia taran" userId="8a93f6d472f5d89b" providerId="LiveId" clId="{1DF019F7-5015-4900-9C20-8028754E323F}" dt="2026-07-07T17:20:14.764" v="4869" actId="14100"/>
          <ac:picMkLst>
            <pc:docMk/>
            <pc:sldMk cId="3870272125" sldId="301"/>
            <ac:picMk id="3" creationId="{835C161B-A516-DDBB-A6B2-9CA0A518E5B6}"/>
          </ac:picMkLst>
        </pc:picChg>
        <pc:picChg chg="add mod">
          <ac:chgData name="natalia taran" userId="8a93f6d472f5d89b" providerId="LiveId" clId="{1DF019F7-5015-4900-9C20-8028754E323F}" dt="2026-07-07T17:54:28.264" v="4953" actId="14100"/>
          <ac:picMkLst>
            <pc:docMk/>
            <pc:sldMk cId="3870272125" sldId="301"/>
            <ac:picMk id="4" creationId="{CBCAD096-FB06-DDB4-F1EC-839BEFC37A6C}"/>
          </ac:picMkLst>
        </pc:picChg>
      </pc:sldChg>
      <pc:sldChg chg="addSp delSp modSp mod">
        <pc:chgData name="natalia taran" userId="8a93f6d472f5d89b" providerId="LiveId" clId="{1DF019F7-5015-4900-9C20-8028754E323F}" dt="2026-07-07T18:47:27.939" v="5215" actId="207"/>
        <pc:sldMkLst>
          <pc:docMk/>
          <pc:sldMk cId="1157261610" sldId="303"/>
        </pc:sldMkLst>
        <pc:spChg chg="mod">
          <ac:chgData name="natalia taran" userId="8a93f6d472f5d89b" providerId="LiveId" clId="{1DF019F7-5015-4900-9C20-8028754E323F}" dt="2026-07-07T18:47:27.939" v="5215" actId="207"/>
          <ac:spMkLst>
            <pc:docMk/>
            <pc:sldMk cId="1157261610" sldId="303"/>
            <ac:spMk id="6" creationId="{6E469809-F2BD-FF26-7C8C-BDB14EEBBB7B}"/>
          </ac:spMkLst>
        </pc:spChg>
        <pc:picChg chg="add">
          <ac:chgData name="natalia taran" userId="8a93f6d472f5d89b" providerId="LiveId" clId="{1DF019F7-5015-4900-9C20-8028754E323F}" dt="2026-07-07T17:20:26.623" v="4870" actId="22"/>
          <ac:picMkLst>
            <pc:docMk/>
            <pc:sldMk cId="1157261610" sldId="303"/>
            <ac:picMk id="3" creationId="{F4289D55-6DC5-272B-596B-F6575ECA73EB}"/>
          </ac:picMkLst>
        </pc:picChg>
        <pc:picChg chg="add del mod">
          <ac:chgData name="natalia taran" userId="8a93f6d472f5d89b" providerId="LiveId" clId="{1DF019F7-5015-4900-9C20-8028754E323F}" dt="2026-07-07T18:02:51.397" v="4982" actId="478"/>
          <ac:picMkLst>
            <pc:docMk/>
            <pc:sldMk cId="1157261610" sldId="303"/>
            <ac:picMk id="4" creationId="{24489CE5-E1FB-8F58-EC8D-8F1D4A914506}"/>
          </ac:picMkLst>
        </pc:picChg>
        <pc:picChg chg="add mod">
          <ac:chgData name="natalia taran" userId="8a93f6d472f5d89b" providerId="LiveId" clId="{1DF019F7-5015-4900-9C20-8028754E323F}" dt="2026-07-07T18:03:24.866" v="4993" actId="14100"/>
          <ac:picMkLst>
            <pc:docMk/>
            <pc:sldMk cId="1157261610" sldId="303"/>
            <ac:picMk id="5" creationId="{AF2E4999-1A5D-F546-D0B3-A21C82A48A09}"/>
          </ac:picMkLst>
        </pc:picChg>
      </pc:sldChg>
      <pc:sldChg chg="addSp modSp mod">
        <pc:chgData name="natalia taran" userId="8a93f6d472f5d89b" providerId="LiveId" clId="{1DF019F7-5015-4900-9C20-8028754E323F}" dt="2026-07-07T18:04:56.013" v="5007" actId="207"/>
        <pc:sldMkLst>
          <pc:docMk/>
          <pc:sldMk cId="4145597587" sldId="304"/>
        </pc:sldMkLst>
        <pc:spChg chg="mod">
          <ac:chgData name="natalia taran" userId="8a93f6d472f5d89b" providerId="LiveId" clId="{1DF019F7-5015-4900-9C20-8028754E323F}" dt="2026-07-07T18:04:56.013" v="5007" actId="207"/>
          <ac:spMkLst>
            <pc:docMk/>
            <pc:sldMk cId="4145597587" sldId="304"/>
            <ac:spMk id="5" creationId="{C555D962-C0D6-BF20-7281-3AC420E335EB}"/>
          </ac:spMkLst>
        </pc:spChg>
        <pc:picChg chg="add">
          <ac:chgData name="natalia taran" userId="8a93f6d472f5d89b" providerId="LiveId" clId="{1DF019F7-5015-4900-9C20-8028754E323F}" dt="2026-07-07T17:20:34.691" v="4871" actId="22"/>
          <ac:picMkLst>
            <pc:docMk/>
            <pc:sldMk cId="4145597587" sldId="304"/>
            <ac:picMk id="3" creationId="{AC59BA64-3533-3E5C-9B71-B5E8DB21938A}"/>
          </ac:picMkLst>
        </pc:picChg>
        <pc:picChg chg="add mod">
          <ac:chgData name="natalia taran" userId="8a93f6d472f5d89b" providerId="LiveId" clId="{1DF019F7-5015-4900-9C20-8028754E323F}" dt="2026-07-07T18:00:56.443" v="4980" actId="14100"/>
          <ac:picMkLst>
            <pc:docMk/>
            <pc:sldMk cId="4145597587" sldId="304"/>
            <ac:picMk id="4" creationId="{45CD6BAD-5007-39A0-6F55-9B72C692C201}"/>
          </ac:picMkLst>
        </pc:picChg>
      </pc:sldChg>
      <pc:sldChg chg="del">
        <pc:chgData name="natalia taran" userId="8a93f6d472f5d89b" providerId="LiveId" clId="{1DF019F7-5015-4900-9C20-8028754E323F}" dt="2026-07-07T08:55:50.491" v="3908" actId="47"/>
        <pc:sldMkLst>
          <pc:docMk/>
          <pc:sldMk cId="1653521829" sldId="305"/>
        </pc:sldMkLst>
      </pc:sldChg>
      <pc:sldChg chg="modSp del mod">
        <pc:chgData name="natalia taran" userId="8a93f6d472f5d89b" providerId="LiveId" clId="{1DF019F7-5015-4900-9C20-8028754E323F}" dt="2026-07-07T08:55:58.009" v="3911" actId="47"/>
        <pc:sldMkLst>
          <pc:docMk/>
          <pc:sldMk cId="1547009340" sldId="307"/>
        </pc:sldMkLst>
      </pc:sldChg>
      <pc:sldChg chg="del">
        <pc:chgData name="natalia taran" userId="8a93f6d472f5d89b" providerId="LiveId" clId="{1DF019F7-5015-4900-9C20-8028754E323F}" dt="2026-07-07T08:55:39.149" v="3904" actId="47"/>
        <pc:sldMkLst>
          <pc:docMk/>
          <pc:sldMk cId="192790457" sldId="316"/>
        </pc:sldMkLst>
      </pc:sldChg>
      <pc:sldChg chg="modSp del">
        <pc:chgData name="natalia taran" userId="8a93f6d472f5d89b" providerId="LiveId" clId="{1DF019F7-5015-4900-9C20-8028754E323F}" dt="2026-07-07T08:55:27.595" v="3902" actId="47"/>
        <pc:sldMkLst>
          <pc:docMk/>
          <pc:sldMk cId="2371234852" sldId="318"/>
        </pc:sldMkLst>
      </pc:sldChg>
      <pc:sldChg chg="modSp del">
        <pc:chgData name="natalia taran" userId="8a93f6d472f5d89b" providerId="LiveId" clId="{1DF019F7-5015-4900-9C20-8028754E323F}" dt="2026-07-07T08:55:31.007" v="3903" actId="47"/>
        <pc:sldMkLst>
          <pc:docMk/>
          <pc:sldMk cId="2378362141" sldId="319"/>
        </pc:sldMkLst>
      </pc:sldChg>
      <pc:sldChg chg="modSp del">
        <pc:chgData name="natalia taran" userId="8a93f6d472f5d89b" providerId="LiveId" clId="{1DF019F7-5015-4900-9C20-8028754E323F}" dt="2026-07-07T08:55:44.854" v="3906" actId="47"/>
        <pc:sldMkLst>
          <pc:docMk/>
          <pc:sldMk cId="3744834813" sldId="320"/>
        </pc:sldMkLst>
      </pc:sldChg>
      <pc:sldChg chg="del">
        <pc:chgData name="natalia taran" userId="8a93f6d472f5d89b" providerId="LiveId" clId="{1DF019F7-5015-4900-9C20-8028754E323F}" dt="2026-07-07T08:55:53.570" v="3909" actId="47"/>
        <pc:sldMkLst>
          <pc:docMk/>
          <pc:sldMk cId="918727090" sldId="321"/>
        </pc:sldMkLst>
      </pc:sldChg>
      <pc:sldChg chg="del">
        <pc:chgData name="natalia taran" userId="8a93f6d472f5d89b" providerId="LiveId" clId="{1DF019F7-5015-4900-9C20-8028754E323F}" dt="2026-07-07T08:55:42.443" v="3905" actId="47"/>
        <pc:sldMkLst>
          <pc:docMk/>
          <pc:sldMk cId="1153162406" sldId="322"/>
        </pc:sldMkLst>
      </pc:sldChg>
      <pc:sldChg chg="del">
        <pc:chgData name="natalia taran" userId="8a93f6d472f5d89b" providerId="LiveId" clId="{1DF019F7-5015-4900-9C20-8028754E323F}" dt="2026-07-07T08:55:48.075" v="3907" actId="47"/>
        <pc:sldMkLst>
          <pc:docMk/>
          <pc:sldMk cId="207617919" sldId="323"/>
        </pc:sldMkLst>
      </pc:sldChg>
      <pc:sldChg chg="del">
        <pc:chgData name="natalia taran" userId="8a93f6d472f5d89b" providerId="LiveId" clId="{1DF019F7-5015-4900-9C20-8028754E323F}" dt="2026-07-07T08:55:55.718" v="3910" actId="47"/>
        <pc:sldMkLst>
          <pc:docMk/>
          <pc:sldMk cId="2185565630" sldId="324"/>
        </pc:sldMkLst>
      </pc:sldChg>
      <pc:sldChg chg="del">
        <pc:chgData name="natalia taran" userId="8a93f6d472f5d89b" providerId="LiveId" clId="{1DF019F7-5015-4900-9C20-8028754E323F}" dt="2026-07-07T08:56:00.899" v="3912" actId="47"/>
        <pc:sldMkLst>
          <pc:docMk/>
          <pc:sldMk cId="2986390501" sldId="325"/>
        </pc:sldMkLst>
      </pc:sldChg>
      <pc:sldChg chg="addSp modSp new mod">
        <pc:chgData name="natalia taran" userId="8a93f6d472f5d89b" providerId="LiveId" clId="{1DF019F7-5015-4900-9C20-8028754E323F}" dt="2026-07-07T18:48:19.238" v="5237" actId="20577"/>
        <pc:sldMkLst>
          <pc:docMk/>
          <pc:sldMk cId="1410358515" sldId="326"/>
        </pc:sldMkLst>
        <pc:spChg chg="mod">
          <ac:chgData name="natalia taran" userId="8a93f6d472f5d89b" providerId="LiveId" clId="{1DF019F7-5015-4900-9C20-8028754E323F}" dt="2026-07-07T17:58:27.475" v="4971" actId="113"/>
          <ac:spMkLst>
            <pc:docMk/>
            <pc:sldMk cId="1410358515" sldId="326"/>
            <ac:spMk id="2" creationId="{36549448-E228-DA77-852A-56C58722B8A2}"/>
          </ac:spMkLst>
        </pc:spChg>
        <pc:spChg chg="mod">
          <ac:chgData name="natalia taran" userId="8a93f6d472f5d89b" providerId="LiveId" clId="{1DF019F7-5015-4900-9C20-8028754E323F}" dt="2026-07-07T18:48:19.238" v="5237" actId="20577"/>
          <ac:spMkLst>
            <pc:docMk/>
            <pc:sldMk cId="1410358515" sldId="326"/>
            <ac:spMk id="3" creationId="{D6F9A429-4F55-9CFD-9CD5-A110FCF943BC}"/>
          </ac:spMkLst>
        </pc:spChg>
        <pc:picChg chg="add mod">
          <ac:chgData name="natalia taran" userId="8a93f6d472f5d89b" providerId="LiveId" clId="{1DF019F7-5015-4900-9C20-8028754E323F}" dt="2026-07-07T17:21:14.720" v="4877" actId="14100"/>
          <ac:picMkLst>
            <pc:docMk/>
            <pc:sldMk cId="1410358515" sldId="326"/>
            <ac:picMk id="5" creationId="{2E90969B-69AE-061E-868D-5A8C8C0C6564}"/>
          </ac:picMkLst>
        </pc:picChg>
        <pc:picChg chg="add mod">
          <ac:chgData name="natalia taran" userId="8a93f6d472f5d89b" providerId="LiveId" clId="{1DF019F7-5015-4900-9C20-8028754E323F}" dt="2026-07-07T17:57:42.043" v="4966" actId="14100"/>
          <ac:picMkLst>
            <pc:docMk/>
            <pc:sldMk cId="1410358515" sldId="326"/>
            <ac:picMk id="6" creationId="{C7960EA6-469F-5434-5D1E-3493979BB8EF}"/>
          </ac:picMkLst>
        </pc:picChg>
      </pc:sldChg>
      <pc:sldChg chg="delSp modSp new mod">
        <pc:chgData name="natalia taran" userId="8a93f6d472f5d89b" providerId="LiveId" clId="{1DF019F7-5015-4900-9C20-8028754E323F}" dt="2026-07-07T18:46:06.467" v="5195" actId="207"/>
        <pc:sldMkLst>
          <pc:docMk/>
          <pc:sldMk cId="3690581463" sldId="327"/>
        </pc:sldMkLst>
        <pc:spChg chg="del">
          <ac:chgData name="natalia taran" userId="8a93f6d472f5d89b" providerId="LiveId" clId="{1DF019F7-5015-4900-9C20-8028754E323F}" dt="2026-07-07T03:34:55.627" v="906" actId="21"/>
          <ac:spMkLst>
            <pc:docMk/>
            <pc:sldMk cId="3690581463" sldId="327"/>
            <ac:spMk id="2" creationId="{7FC62332-4BA7-A453-F35A-9879B5DE9D26}"/>
          </ac:spMkLst>
        </pc:spChg>
        <pc:spChg chg="mod">
          <ac:chgData name="natalia taran" userId="8a93f6d472f5d89b" providerId="LiveId" clId="{1DF019F7-5015-4900-9C20-8028754E323F}" dt="2026-07-07T18:46:06.467" v="5195" actId="207"/>
          <ac:spMkLst>
            <pc:docMk/>
            <pc:sldMk cId="3690581463" sldId="327"/>
            <ac:spMk id="3" creationId="{359D6B11-BC92-676F-FADE-BCFA6F2638B3}"/>
          </ac:spMkLst>
        </pc:spChg>
      </pc:sldChg>
      <pc:sldChg chg="addSp delSp modSp new mod">
        <pc:chgData name="natalia taran" userId="8a93f6d472f5d89b" providerId="LiveId" clId="{1DF019F7-5015-4900-9C20-8028754E323F}" dt="2026-07-07T03:36:17.406" v="915" actId="14100"/>
        <pc:sldMkLst>
          <pc:docMk/>
          <pc:sldMk cId="2591019766" sldId="328"/>
        </pc:sldMkLst>
        <pc:picChg chg="add mod ord">
          <ac:chgData name="natalia taran" userId="8a93f6d472f5d89b" providerId="LiveId" clId="{1DF019F7-5015-4900-9C20-8028754E323F}" dt="2026-07-07T03:36:17.406" v="915" actId="14100"/>
          <ac:picMkLst>
            <pc:docMk/>
            <pc:sldMk cId="2591019766" sldId="328"/>
            <ac:picMk id="9" creationId="{B85A7303-5053-E5EA-8E54-54FFABDB8B6B}"/>
          </ac:picMkLst>
        </pc:picChg>
      </pc:sldChg>
      <pc:sldChg chg="addSp delSp modSp new mod">
        <pc:chgData name="natalia taran" userId="8a93f6d472f5d89b" providerId="LiveId" clId="{1DF019F7-5015-4900-9C20-8028754E323F}" dt="2026-07-07T18:48:44.449" v="5238" actId="207"/>
        <pc:sldMkLst>
          <pc:docMk/>
          <pc:sldMk cId="3619045756" sldId="329"/>
        </pc:sldMkLst>
        <pc:spChg chg="del mod">
          <ac:chgData name="natalia taran" userId="8a93f6d472f5d89b" providerId="LiveId" clId="{1DF019F7-5015-4900-9C20-8028754E323F}" dt="2026-07-07T03:41:18.878" v="978" actId="21"/>
          <ac:spMkLst>
            <pc:docMk/>
            <pc:sldMk cId="3619045756" sldId="329"/>
            <ac:spMk id="2" creationId="{7EDA70DE-FD6D-3DC9-ABD9-FA2D35615F37}"/>
          </ac:spMkLst>
        </pc:spChg>
        <pc:spChg chg="mod">
          <ac:chgData name="natalia taran" userId="8a93f6d472f5d89b" providerId="LiveId" clId="{1DF019F7-5015-4900-9C20-8028754E323F}" dt="2026-07-07T18:23:41.395" v="5043" actId="6549"/>
          <ac:spMkLst>
            <pc:docMk/>
            <pc:sldMk cId="3619045756" sldId="329"/>
            <ac:spMk id="3" creationId="{3B6C1F44-1644-5B71-C986-283A3F7924F4}"/>
          </ac:spMkLst>
        </pc:spChg>
        <pc:spChg chg="add mod">
          <ac:chgData name="natalia taran" userId="8a93f6d472f5d89b" providerId="LiveId" clId="{1DF019F7-5015-4900-9C20-8028754E323F}" dt="2026-07-07T18:48:44.449" v="5238" actId="207"/>
          <ac:spMkLst>
            <pc:docMk/>
            <pc:sldMk cId="3619045756" sldId="329"/>
            <ac:spMk id="5" creationId="{344F9F33-A5C8-F2B4-1A5C-731A3DE48D5E}"/>
          </ac:spMkLst>
        </pc:spChg>
        <pc:picChg chg="add del mod">
          <ac:chgData name="natalia taran" userId="8a93f6d472f5d89b" providerId="LiveId" clId="{1DF019F7-5015-4900-9C20-8028754E323F}" dt="2026-07-07T17:24:56.492" v="4883" actId="478"/>
          <ac:picMkLst>
            <pc:docMk/>
            <pc:sldMk cId="3619045756" sldId="329"/>
            <ac:picMk id="2" creationId="{ECC557B2-33C3-B4BA-31EF-BF2290C59F2F}"/>
          </ac:picMkLst>
        </pc:picChg>
        <pc:picChg chg="add mod">
          <ac:chgData name="natalia taran" userId="8a93f6d472f5d89b" providerId="LiveId" clId="{1DF019F7-5015-4900-9C20-8028754E323F}" dt="2026-07-07T18:25:12.419" v="5052" actId="14100"/>
          <ac:picMkLst>
            <pc:docMk/>
            <pc:sldMk cId="3619045756" sldId="329"/>
            <ac:picMk id="4" creationId="{1914DE27-788E-2588-CDD8-60E35103E89B}"/>
          </ac:picMkLst>
        </pc:picChg>
      </pc:sldChg>
      <pc:sldChg chg="delSp modSp new mod">
        <pc:chgData name="natalia taran" userId="8a93f6d472f5d89b" providerId="LiveId" clId="{1DF019F7-5015-4900-9C20-8028754E323F}" dt="2026-07-07T18:49:55.606" v="5243" actId="113"/>
        <pc:sldMkLst>
          <pc:docMk/>
          <pc:sldMk cId="175071219" sldId="330"/>
        </pc:sldMkLst>
        <pc:spChg chg="mod">
          <ac:chgData name="natalia taran" userId="8a93f6d472f5d89b" providerId="LiveId" clId="{1DF019F7-5015-4900-9C20-8028754E323F}" dt="2026-07-07T18:49:55.606" v="5243" actId="113"/>
          <ac:spMkLst>
            <pc:docMk/>
            <pc:sldMk cId="175071219" sldId="330"/>
            <ac:spMk id="3" creationId="{E8A53DA2-1735-3B39-7512-D69BD05D950A}"/>
          </ac:spMkLst>
        </pc:spChg>
      </pc:sldChg>
      <pc:sldChg chg="addSp delSp modSp new mod">
        <pc:chgData name="natalia taran" userId="8a93f6d472f5d89b" providerId="LiveId" clId="{1DF019F7-5015-4900-9C20-8028754E323F}" dt="2026-07-07T18:50:43.789" v="5251" actId="113"/>
        <pc:sldMkLst>
          <pc:docMk/>
          <pc:sldMk cId="739948582" sldId="331"/>
        </pc:sldMkLst>
        <pc:spChg chg="mod">
          <ac:chgData name="natalia taran" userId="8a93f6d472f5d89b" providerId="LiveId" clId="{1DF019F7-5015-4900-9C20-8028754E323F}" dt="2026-07-07T18:50:43.789" v="5251" actId="113"/>
          <ac:spMkLst>
            <pc:docMk/>
            <pc:sldMk cId="739948582" sldId="331"/>
            <ac:spMk id="3" creationId="{03A4BB86-B9CC-8A3A-C233-C8B27EAF9959}"/>
          </ac:spMkLst>
        </pc:spChg>
        <pc:picChg chg="add mod">
          <ac:chgData name="natalia taran" userId="8a93f6d472f5d89b" providerId="LiveId" clId="{1DF019F7-5015-4900-9C20-8028754E323F}" dt="2026-07-07T17:38:56.176" v="4899" actId="14100"/>
          <ac:picMkLst>
            <pc:docMk/>
            <pc:sldMk cId="739948582" sldId="331"/>
            <ac:picMk id="2" creationId="{A73B9CF4-0682-2E2D-6175-F8C2A2D75EA4}"/>
          </ac:picMkLst>
        </pc:picChg>
      </pc:sldChg>
      <pc:sldChg chg="modSp new mod">
        <pc:chgData name="natalia taran" userId="8a93f6d472f5d89b" providerId="LiveId" clId="{1DF019F7-5015-4900-9C20-8028754E323F}" dt="2026-07-07T18:52:35.814" v="5271" actId="114"/>
        <pc:sldMkLst>
          <pc:docMk/>
          <pc:sldMk cId="3404798486" sldId="332"/>
        </pc:sldMkLst>
        <pc:spChg chg="mod">
          <ac:chgData name="natalia taran" userId="8a93f6d472f5d89b" providerId="LiveId" clId="{1DF019F7-5015-4900-9C20-8028754E323F}" dt="2026-07-07T18:28:17.550" v="5075" actId="6549"/>
          <ac:spMkLst>
            <pc:docMk/>
            <pc:sldMk cId="3404798486" sldId="332"/>
            <ac:spMk id="2" creationId="{33FE8023-B3DD-C294-1C3F-77895716C319}"/>
          </ac:spMkLst>
        </pc:spChg>
        <pc:spChg chg="mod">
          <ac:chgData name="natalia taran" userId="8a93f6d472f5d89b" providerId="LiveId" clId="{1DF019F7-5015-4900-9C20-8028754E323F}" dt="2026-07-07T18:52:35.814" v="5271" actId="114"/>
          <ac:spMkLst>
            <pc:docMk/>
            <pc:sldMk cId="3404798486" sldId="332"/>
            <ac:spMk id="3" creationId="{76B2179A-5A29-BACB-A3AD-337596ECA24E}"/>
          </ac:spMkLst>
        </pc:spChg>
      </pc:sldChg>
      <pc:sldChg chg="addSp delSp modSp new mod">
        <pc:chgData name="natalia taran" userId="8a93f6d472f5d89b" providerId="LiveId" clId="{1DF019F7-5015-4900-9C20-8028754E323F}" dt="2026-07-07T04:08:18.904" v="1540" actId="14100"/>
        <pc:sldMkLst>
          <pc:docMk/>
          <pc:sldMk cId="731166083" sldId="333"/>
        </pc:sldMkLst>
        <pc:spChg chg="mod">
          <ac:chgData name="natalia taran" userId="8a93f6d472f5d89b" providerId="LiveId" clId="{1DF019F7-5015-4900-9C20-8028754E323F}" dt="2026-07-07T04:08:03.785" v="1536" actId="255"/>
          <ac:spMkLst>
            <pc:docMk/>
            <pc:sldMk cId="731166083" sldId="333"/>
            <ac:spMk id="2" creationId="{B4EA4509-AC57-4927-D026-885B8F248575}"/>
          </ac:spMkLst>
        </pc:spChg>
        <pc:picChg chg="add mod ord">
          <ac:chgData name="natalia taran" userId="8a93f6d472f5d89b" providerId="LiveId" clId="{1DF019F7-5015-4900-9C20-8028754E323F}" dt="2026-07-07T04:08:18.904" v="1540" actId="14100"/>
          <ac:picMkLst>
            <pc:docMk/>
            <pc:sldMk cId="731166083" sldId="333"/>
            <ac:picMk id="5" creationId="{C3B9A587-3DEF-FC06-889E-6818D76D949B}"/>
          </ac:picMkLst>
        </pc:picChg>
      </pc:sldChg>
      <pc:sldChg chg="addSp delSp modSp new mod">
        <pc:chgData name="natalia taran" userId="8a93f6d472f5d89b" providerId="LiveId" clId="{1DF019F7-5015-4900-9C20-8028754E323F}" dt="2026-07-07T04:13:21.701" v="1545" actId="14100"/>
        <pc:sldMkLst>
          <pc:docMk/>
          <pc:sldMk cId="2475933021" sldId="334"/>
        </pc:sldMkLst>
        <pc:spChg chg="del">
          <ac:chgData name="natalia taran" userId="8a93f6d472f5d89b" providerId="LiveId" clId="{1DF019F7-5015-4900-9C20-8028754E323F}" dt="2026-07-07T04:09:26.649" v="1541" actId="21"/>
          <ac:spMkLst>
            <pc:docMk/>
            <pc:sldMk cId="2475933021" sldId="334"/>
            <ac:spMk id="2" creationId="{AC28ABE9-6266-2991-4CF2-419867C3BCEB}"/>
          </ac:spMkLst>
        </pc:spChg>
        <pc:picChg chg="add mod ord">
          <ac:chgData name="natalia taran" userId="8a93f6d472f5d89b" providerId="LiveId" clId="{1DF019F7-5015-4900-9C20-8028754E323F}" dt="2026-07-07T04:13:21.701" v="1545" actId="14100"/>
          <ac:picMkLst>
            <pc:docMk/>
            <pc:sldMk cId="2475933021" sldId="334"/>
            <ac:picMk id="5" creationId="{67687A93-4167-3BF0-3FCD-B51AED2A0777}"/>
          </ac:picMkLst>
        </pc:picChg>
      </pc:sldChg>
      <pc:sldChg chg="addSp modSp new mod">
        <pc:chgData name="natalia taran" userId="8a93f6d472f5d89b" providerId="LiveId" clId="{1DF019F7-5015-4900-9C20-8028754E323F}" dt="2026-07-07T18:54:59.172" v="5308" actId="207"/>
        <pc:sldMkLst>
          <pc:docMk/>
          <pc:sldMk cId="747952392" sldId="335"/>
        </pc:sldMkLst>
        <pc:spChg chg="mod">
          <ac:chgData name="natalia taran" userId="8a93f6d472f5d89b" providerId="LiveId" clId="{1DF019F7-5015-4900-9C20-8028754E323F}" dt="2026-07-07T04:15:06.511" v="1582" actId="20577"/>
          <ac:spMkLst>
            <pc:docMk/>
            <pc:sldMk cId="747952392" sldId="335"/>
            <ac:spMk id="2" creationId="{72C5F8CC-E518-BE2C-79FB-B0AD5695829C}"/>
          </ac:spMkLst>
        </pc:spChg>
        <pc:spChg chg="mod">
          <ac:chgData name="natalia taran" userId="8a93f6d472f5d89b" providerId="LiveId" clId="{1DF019F7-5015-4900-9C20-8028754E323F}" dt="2026-07-07T18:54:59.172" v="5308" actId="207"/>
          <ac:spMkLst>
            <pc:docMk/>
            <pc:sldMk cId="747952392" sldId="335"/>
            <ac:spMk id="3" creationId="{D75D8387-5ABA-D31D-3085-63BB2E1C82E0}"/>
          </ac:spMkLst>
        </pc:spChg>
        <pc:picChg chg="add mod">
          <ac:chgData name="natalia taran" userId="8a93f6d472f5d89b" providerId="LiveId" clId="{1DF019F7-5015-4900-9C20-8028754E323F}" dt="2026-07-07T17:42:45.411" v="4917" actId="14100"/>
          <ac:picMkLst>
            <pc:docMk/>
            <pc:sldMk cId="747952392" sldId="335"/>
            <ac:picMk id="4" creationId="{8B8F2F5F-6659-1327-51AD-AE6E5284AB84}"/>
          </ac:picMkLst>
        </pc:picChg>
      </pc:sldChg>
      <pc:sldChg chg="addSp delSp modSp new mod">
        <pc:chgData name="natalia taran" userId="8a93f6d472f5d89b" providerId="LiveId" clId="{1DF019F7-5015-4900-9C20-8028754E323F}" dt="2026-07-07T18:58:46.539" v="5337" actId="113"/>
        <pc:sldMkLst>
          <pc:docMk/>
          <pc:sldMk cId="3686185691" sldId="336"/>
        </pc:sldMkLst>
        <pc:spChg chg="add mod">
          <ac:chgData name="natalia taran" userId="8a93f6d472f5d89b" providerId="LiveId" clId="{1DF019F7-5015-4900-9C20-8028754E323F}" dt="2026-07-07T18:58:46.539" v="5337" actId="113"/>
          <ac:spMkLst>
            <pc:docMk/>
            <pc:sldMk cId="3686185691" sldId="336"/>
            <ac:spMk id="4" creationId="{7823D202-F377-6EFE-3696-136FEE0DBD41}"/>
          </ac:spMkLst>
        </pc:spChg>
      </pc:sldChg>
      <pc:sldChg chg="addSp delSp modSp new mod">
        <pc:chgData name="natalia taran" userId="8a93f6d472f5d89b" providerId="LiveId" clId="{1DF019F7-5015-4900-9C20-8028754E323F}" dt="2026-07-07T19:05:53.352" v="5407" actId="114"/>
        <pc:sldMkLst>
          <pc:docMk/>
          <pc:sldMk cId="3410028576" sldId="337"/>
        </pc:sldMkLst>
        <pc:spChg chg="mod">
          <ac:chgData name="natalia taran" userId="8a93f6d472f5d89b" providerId="LiveId" clId="{1DF019F7-5015-4900-9C20-8028754E323F}" dt="2026-07-07T05:08:00.590" v="1920" actId="6549"/>
          <ac:spMkLst>
            <pc:docMk/>
            <pc:sldMk cId="3410028576" sldId="337"/>
            <ac:spMk id="2" creationId="{E033163F-11F5-D90D-0382-479F0642FEF4}"/>
          </ac:spMkLst>
        </pc:spChg>
        <pc:spChg chg="add del mod">
          <ac:chgData name="natalia taran" userId="8a93f6d472f5d89b" providerId="LiveId" clId="{1DF019F7-5015-4900-9C20-8028754E323F}" dt="2026-07-07T19:05:53.352" v="5407" actId="114"/>
          <ac:spMkLst>
            <pc:docMk/>
            <pc:sldMk cId="3410028576" sldId="337"/>
            <ac:spMk id="3" creationId="{AD4B3779-3554-FC00-C636-63B0EC104F07}"/>
          </ac:spMkLst>
        </pc:spChg>
      </pc:sldChg>
      <pc:sldChg chg="delSp modSp new mod">
        <pc:chgData name="natalia taran" userId="8a93f6d472f5d89b" providerId="LiveId" clId="{1DF019F7-5015-4900-9C20-8028754E323F}" dt="2026-07-07T19:10:12.915" v="5448" actId="114"/>
        <pc:sldMkLst>
          <pc:docMk/>
          <pc:sldMk cId="2766888794" sldId="338"/>
        </pc:sldMkLst>
        <pc:spChg chg="del">
          <ac:chgData name="natalia taran" userId="8a93f6d472f5d89b" providerId="LiveId" clId="{1DF019F7-5015-4900-9C20-8028754E323F}" dt="2026-07-07T04:55:09.252" v="1905" actId="21"/>
          <ac:spMkLst>
            <pc:docMk/>
            <pc:sldMk cId="2766888794" sldId="338"/>
            <ac:spMk id="2" creationId="{CD00AE53-B1BF-2727-5534-087038944FEF}"/>
          </ac:spMkLst>
        </pc:spChg>
        <pc:spChg chg="mod">
          <ac:chgData name="natalia taran" userId="8a93f6d472f5d89b" providerId="LiveId" clId="{1DF019F7-5015-4900-9C20-8028754E323F}" dt="2026-07-07T19:10:12.915" v="5448" actId="114"/>
          <ac:spMkLst>
            <pc:docMk/>
            <pc:sldMk cId="2766888794" sldId="338"/>
            <ac:spMk id="3" creationId="{424EF6B3-F9D4-FCF7-1AEC-89F34CF58051}"/>
          </ac:spMkLst>
        </pc:spChg>
      </pc:sldChg>
      <pc:sldChg chg="modSp new del mod">
        <pc:chgData name="natalia taran" userId="8a93f6d472f5d89b" providerId="LiveId" clId="{1DF019F7-5015-4900-9C20-8028754E323F}" dt="2026-07-07T05:11:40.589" v="1986" actId="47"/>
        <pc:sldMkLst>
          <pc:docMk/>
          <pc:sldMk cId="3260427089" sldId="339"/>
        </pc:sldMkLst>
      </pc:sldChg>
      <pc:sldChg chg="modSp new mod">
        <pc:chgData name="natalia taran" userId="8a93f6d472f5d89b" providerId="LiveId" clId="{1DF019F7-5015-4900-9C20-8028754E323F}" dt="2026-07-07T19:13:28.793" v="5469" actId="114"/>
        <pc:sldMkLst>
          <pc:docMk/>
          <pc:sldMk cId="3017600805" sldId="340"/>
        </pc:sldMkLst>
        <pc:spChg chg="mod">
          <ac:chgData name="natalia taran" userId="8a93f6d472f5d89b" providerId="LiveId" clId="{1DF019F7-5015-4900-9C20-8028754E323F}" dt="2026-07-07T18:29:26.207" v="5076" actId="207"/>
          <ac:spMkLst>
            <pc:docMk/>
            <pc:sldMk cId="3017600805" sldId="340"/>
            <ac:spMk id="2" creationId="{C4B6B559-F0B1-6F0F-4E12-F96AC46952A4}"/>
          </ac:spMkLst>
        </pc:spChg>
        <pc:spChg chg="mod">
          <ac:chgData name="natalia taran" userId="8a93f6d472f5d89b" providerId="LiveId" clId="{1DF019F7-5015-4900-9C20-8028754E323F}" dt="2026-07-07T19:13:28.793" v="5469" actId="114"/>
          <ac:spMkLst>
            <pc:docMk/>
            <pc:sldMk cId="3017600805" sldId="340"/>
            <ac:spMk id="3" creationId="{932D4D3B-D961-BE04-5F02-90C9E3F31E7D}"/>
          </ac:spMkLst>
        </pc:spChg>
      </pc:sldChg>
      <pc:sldChg chg="addSp delSp modSp new mod">
        <pc:chgData name="natalia taran" userId="8a93f6d472f5d89b" providerId="LiveId" clId="{1DF019F7-5015-4900-9C20-8028754E323F}" dt="2026-07-07T19:15:08.184" v="5482" actId="114"/>
        <pc:sldMkLst>
          <pc:docMk/>
          <pc:sldMk cId="2440782585" sldId="341"/>
        </pc:sldMkLst>
        <pc:spChg chg="del">
          <ac:chgData name="natalia taran" userId="8a93f6d472f5d89b" providerId="LiveId" clId="{1DF019F7-5015-4900-9C20-8028754E323F}" dt="2026-07-07T05:18:54.357" v="2123" actId="21"/>
          <ac:spMkLst>
            <pc:docMk/>
            <pc:sldMk cId="2440782585" sldId="341"/>
            <ac:spMk id="2" creationId="{C485765B-614E-1D31-2AE7-77B3EB2A143D}"/>
          </ac:spMkLst>
        </pc:spChg>
        <pc:spChg chg="mod">
          <ac:chgData name="natalia taran" userId="8a93f6d472f5d89b" providerId="LiveId" clId="{1DF019F7-5015-4900-9C20-8028754E323F}" dt="2026-07-07T19:15:08.184" v="5482" actId="114"/>
          <ac:spMkLst>
            <pc:docMk/>
            <pc:sldMk cId="2440782585" sldId="341"/>
            <ac:spMk id="3" creationId="{E049A270-89BA-3F98-ACD0-465D1FC2B147}"/>
          </ac:spMkLst>
        </pc:spChg>
        <pc:picChg chg="add mod">
          <ac:chgData name="natalia taran" userId="8a93f6d472f5d89b" providerId="LiveId" clId="{1DF019F7-5015-4900-9C20-8028754E323F}" dt="2026-07-07T17:45:37.756" v="4931" actId="14100"/>
          <ac:picMkLst>
            <pc:docMk/>
            <pc:sldMk cId="2440782585" sldId="341"/>
            <ac:picMk id="2" creationId="{4FDE690A-7DA1-654D-4655-EE586C8D3076}"/>
          </ac:picMkLst>
        </pc:picChg>
      </pc:sldChg>
      <pc:sldChg chg="addSp delSp new del mod">
        <pc:chgData name="natalia taran" userId="8a93f6d472f5d89b" providerId="LiveId" clId="{1DF019F7-5015-4900-9C20-8028754E323F}" dt="2026-07-07T05:51:21.178" v="2305" actId="47"/>
        <pc:sldMkLst>
          <pc:docMk/>
          <pc:sldMk cId="1438067119" sldId="342"/>
        </pc:sldMkLst>
        <pc:spChg chg="add del">
          <ac:chgData name="natalia taran" userId="8a93f6d472f5d89b" providerId="LiveId" clId="{1DF019F7-5015-4900-9C20-8028754E323F}" dt="2026-07-07T05:51:16.166" v="2304" actId="22"/>
          <ac:spMkLst>
            <pc:docMk/>
            <pc:sldMk cId="1438067119" sldId="342"/>
            <ac:spMk id="5" creationId="{46210DE2-7780-79E0-69E6-3C5D271BE3BB}"/>
          </ac:spMkLst>
        </pc:spChg>
      </pc:sldChg>
      <pc:sldChg chg="new del">
        <pc:chgData name="natalia taran" userId="8a93f6d472f5d89b" providerId="LiveId" clId="{1DF019F7-5015-4900-9C20-8028754E323F}" dt="2026-07-07T05:51:27.228" v="2306" actId="47"/>
        <pc:sldMkLst>
          <pc:docMk/>
          <pc:sldMk cId="2670976037" sldId="343"/>
        </pc:sldMkLst>
      </pc:sldChg>
      <pc:sldChg chg="new del">
        <pc:chgData name="natalia taran" userId="8a93f6d472f5d89b" providerId="LiveId" clId="{1DF019F7-5015-4900-9C20-8028754E323F}" dt="2026-07-07T05:51:30.167" v="2307" actId="47"/>
        <pc:sldMkLst>
          <pc:docMk/>
          <pc:sldMk cId="3416940130" sldId="344"/>
        </pc:sldMkLst>
      </pc:sldChg>
      <pc:sldChg chg="addSp delSp modSp new mod">
        <pc:chgData name="natalia taran" userId="8a93f6d472f5d89b" providerId="LiveId" clId="{1DF019F7-5015-4900-9C20-8028754E323F}" dt="2026-07-07T19:15:19.709" v="5484" actId="207"/>
        <pc:sldMkLst>
          <pc:docMk/>
          <pc:sldMk cId="3387213021" sldId="345"/>
        </pc:sldMkLst>
        <pc:spChg chg="add del mod">
          <ac:chgData name="natalia taran" userId="8a93f6d472f5d89b" providerId="LiveId" clId="{1DF019F7-5015-4900-9C20-8028754E323F}" dt="2026-07-07T05:51:47.571" v="2310" actId="113"/>
          <ac:spMkLst>
            <pc:docMk/>
            <pc:sldMk cId="3387213021" sldId="345"/>
            <ac:spMk id="2" creationId="{4B9323A7-2841-3318-A318-91AAEFD944CC}"/>
          </ac:spMkLst>
        </pc:spChg>
        <pc:spChg chg="add del mod">
          <ac:chgData name="natalia taran" userId="8a93f6d472f5d89b" providerId="LiveId" clId="{1DF019F7-5015-4900-9C20-8028754E323F}" dt="2026-07-07T19:15:19.709" v="5484" actId="207"/>
          <ac:spMkLst>
            <pc:docMk/>
            <pc:sldMk cId="3387213021" sldId="345"/>
            <ac:spMk id="3" creationId="{F25BE7DC-C567-E37C-1557-5231C79D63CE}"/>
          </ac:spMkLst>
        </pc:spChg>
        <pc:spChg chg="add mod">
          <ac:chgData name="natalia taran" userId="8a93f6d472f5d89b" providerId="LiveId" clId="{1DF019F7-5015-4900-9C20-8028754E323F}" dt="2026-07-07T05:48:21.035" v="2213"/>
          <ac:spMkLst>
            <pc:docMk/>
            <pc:sldMk cId="3387213021" sldId="345"/>
            <ac:spMk id="4" creationId="{4B9323A7-2841-3318-A318-91AAEFD944CC}"/>
          </ac:spMkLst>
        </pc:spChg>
        <pc:spChg chg="add del">
          <ac:chgData name="natalia taran" userId="8a93f6d472f5d89b" providerId="LiveId" clId="{1DF019F7-5015-4900-9C20-8028754E323F}" dt="2026-07-07T05:48:19.717" v="2212" actId="22"/>
          <ac:spMkLst>
            <pc:docMk/>
            <pc:sldMk cId="3387213021" sldId="345"/>
            <ac:spMk id="6" creationId="{D5E4BB44-7FC9-6901-8AD1-015AD77F5C0C}"/>
          </ac:spMkLst>
        </pc:spChg>
        <pc:picChg chg="add mod">
          <ac:chgData name="natalia taran" userId="8a93f6d472f5d89b" providerId="LiveId" clId="{1DF019F7-5015-4900-9C20-8028754E323F}" dt="2026-07-07T17:48:20.776" v="4941" actId="14100"/>
          <ac:picMkLst>
            <pc:docMk/>
            <pc:sldMk cId="3387213021" sldId="345"/>
            <ac:picMk id="4" creationId="{31614DA7-CE98-CFBB-E193-3EA0294C6406}"/>
          </ac:picMkLst>
        </pc:picChg>
      </pc:sldChg>
      <pc:sldChg chg="delSp modSp new mod">
        <pc:chgData name="natalia taran" userId="8a93f6d472f5d89b" providerId="LiveId" clId="{1DF019F7-5015-4900-9C20-8028754E323F}" dt="2026-07-07T19:17:55.247" v="5509" actId="207"/>
        <pc:sldMkLst>
          <pc:docMk/>
          <pc:sldMk cId="1542516440" sldId="346"/>
        </pc:sldMkLst>
        <pc:spChg chg="del">
          <ac:chgData name="natalia taran" userId="8a93f6d472f5d89b" providerId="LiveId" clId="{1DF019F7-5015-4900-9C20-8028754E323F}" dt="2026-07-07T06:10:33.148" v="2313" actId="21"/>
          <ac:spMkLst>
            <pc:docMk/>
            <pc:sldMk cId="1542516440" sldId="346"/>
            <ac:spMk id="2" creationId="{3DE2CAC7-2815-D6BF-B554-BEBA3DB86962}"/>
          </ac:spMkLst>
        </pc:spChg>
        <pc:spChg chg="mod">
          <ac:chgData name="natalia taran" userId="8a93f6d472f5d89b" providerId="LiveId" clId="{1DF019F7-5015-4900-9C20-8028754E323F}" dt="2026-07-07T19:17:55.247" v="5509" actId="207"/>
          <ac:spMkLst>
            <pc:docMk/>
            <pc:sldMk cId="1542516440" sldId="346"/>
            <ac:spMk id="3" creationId="{1BAC1390-A5D5-F65A-7DE4-865C875CCE6B}"/>
          </ac:spMkLst>
        </pc:spChg>
      </pc:sldChg>
      <pc:sldChg chg="addSp modSp new mod">
        <pc:chgData name="natalia taran" userId="8a93f6d472f5d89b" providerId="LiveId" clId="{1DF019F7-5015-4900-9C20-8028754E323F}" dt="2026-07-07T18:47:13.037" v="5213" actId="207"/>
        <pc:sldMkLst>
          <pc:docMk/>
          <pc:sldMk cId="3929434637" sldId="347"/>
        </pc:sldMkLst>
        <pc:spChg chg="mod">
          <ac:chgData name="natalia taran" userId="8a93f6d472f5d89b" providerId="LiveId" clId="{1DF019F7-5015-4900-9C20-8028754E323F}" dt="2026-07-07T07:31:47.941" v="2654" actId="122"/>
          <ac:spMkLst>
            <pc:docMk/>
            <pc:sldMk cId="3929434637" sldId="347"/>
            <ac:spMk id="2" creationId="{8879B499-9155-B8EE-5993-7F59C0EB6869}"/>
          </ac:spMkLst>
        </pc:spChg>
        <pc:spChg chg="mod">
          <ac:chgData name="natalia taran" userId="8a93f6d472f5d89b" providerId="LiveId" clId="{1DF019F7-5015-4900-9C20-8028754E323F}" dt="2026-07-07T18:47:13.037" v="5213" actId="207"/>
          <ac:spMkLst>
            <pc:docMk/>
            <pc:sldMk cId="3929434637" sldId="347"/>
            <ac:spMk id="3" creationId="{93E98D64-5ECF-404E-C3E1-DC0BF0BB33B7}"/>
          </ac:spMkLst>
        </pc:spChg>
        <pc:picChg chg="add">
          <ac:chgData name="natalia taran" userId="8a93f6d472f5d89b" providerId="LiveId" clId="{1DF019F7-5015-4900-9C20-8028754E323F}" dt="2026-07-07T17:20:45.217" v="4872" actId="22"/>
          <ac:picMkLst>
            <pc:docMk/>
            <pc:sldMk cId="3929434637" sldId="347"/>
            <ac:picMk id="5" creationId="{8B56D68C-2650-65B8-5060-A0256C8BBC30}"/>
          </ac:picMkLst>
        </pc:picChg>
        <pc:picChg chg="add mod">
          <ac:chgData name="natalia taran" userId="8a93f6d472f5d89b" providerId="LiveId" clId="{1DF019F7-5015-4900-9C20-8028754E323F}" dt="2026-07-07T18:11:22.133" v="5025" actId="14100"/>
          <ac:picMkLst>
            <pc:docMk/>
            <pc:sldMk cId="3929434637" sldId="347"/>
            <ac:picMk id="6" creationId="{60C0A5CE-4751-8F45-B5DF-3834AAD6F286}"/>
          </ac:picMkLst>
        </pc:picChg>
      </pc:sldChg>
      <pc:sldChg chg="addSp modSp new mod">
        <pc:chgData name="natalia taran" userId="8a93f6d472f5d89b" providerId="LiveId" clId="{1DF019F7-5015-4900-9C20-8028754E323F}" dt="2026-07-07T18:46:28.402" v="5199" actId="207"/>
        <pc:sldMkLst>
          <pc:docMk/>
          <pc:sldMk cId="4275672028" sldId="348"/>
        </pc:sldMkLst>
        <pc:spChg chg="mod">
          <ac:chgData name="natalia taran" userId="8a93f6d472f5d89b" providerId="LiveId" clId="{1DF019F7-5015-4900-9C20-8028754E323F}" dt="2026-07-07T07:41:08.130" v="3017" actId="122"/>
          <ac:spMkLst>
            <pc:docMk/>
            <pc:sldMk cId="4275672028" sldId="348"/>
            <ac:spMk id="2" creationId="{E51972AA-221E-AE5C-6D12-C2475FCFD16C}"/>
          </ac:spMkLst>
        </pc:spChg>
        <pc:spChg chg="mod">
          <ac:chgData name="natalia taran" userId="8a93f6d472f5d89b" providerId="LiveId" clId="{1DF019F7-5015-4900-9C20-8028754E323F}" dt="2026-07-07T18:46:28.402" v="5199" actId="207"/>
          <ac:spMkLst>
            <pc:docMk/>
            <pc:sldMk cId="4275672028" sldId="348"/>
            <ac:spMk id="3" creationId="{CAAC764F-9C42-C810-F801-511893D79E54}"/>
          </ac:spMkLst>
        </pc:spChg>
        <pc:picChg chg="add">
          <ac:chgData name="natalia taran" userId="8a93f6d472f5d89b" providerId="LiveId" clId="{1DF019F7-5015-4900-9C20-8028754E323F}" dt="2026-07-07T17:20:55.171" v="4873" actId="22"/>
          <ac:picMkLst>
            <pc:docMk/>
            <pc:sldMk cId="4275672028" sldId="348"/>
            <ac:picMk id="5" creationId="{EB0BD983-CE70-8088-92F5-ECE69B3022D3}"/>
          </ac:picMkLst>
        </pc:picChg>
        <pc:picChg chg="add mod">
          <ac:chgData name="natalia taran" userId="8a93f6d472f5d89b" providerId="LiveId" clId="{1DF019F7-5015-4900-9C20-8028754E323F}" dt="2026-07-07T18:12:45.294" v="5034" actId="14100"/>
          <ac:picMkLst>
            <pc:docMk/>
            <pc:sldMk cId="4275672028" sldId="348"/>
            <ac:picMk id="6" creationId="{6981CA9D-8C90-4E33-7258-7780352F7434}"/>
          </ac:picMkLst>
        </pc:picChg>
      </pc:sldChg>
      <pc:sldChg chg="addSp modSp new mod">
        <pc:chgData name="natalia taran" userId="8a93f6d472f5d89b" providerId="LiveId" clId="{1DF019F7-5015-4900-9C20-8028754E323F}" dt="2026-07-07T18:51:08.604" v="5255" actId="113"/>
        <pc:sldMkLst>
          <pc:docMk/>
          <pc:sldMk cId="3469650196" sldId="349"/>
        </pc:sldMkLst>
        <pc:spChg chg="mod">
          <ac:chgData name="natalia taran" userId="8a93f6d472f5d89b" providerId="LiveId" clId="{1DF019F7-5015-4900-9C20-8028754E323F}" dt="2026-07-07T07:51:45.562" v="3466" actId="255"/>
          <ac:spMkLst>
            <pc:docMk/>
            <pc:sldMk cId="3469650196" sldId="349"/>
            <ac:spMk id="2" creationId="{2408B4B2-FBDA-C427-E861-6171C7F77B40}"/>
          </ac:spMkLst>
        </pc:spChg>
        <pc:spChg chg="mod">
          <ac:chgData name="natalia taran" userId="8a93f6d472f5d89b" providerId="LiveId" clId="{1DF019F7-5015-4900-9C20-8028754E323F}" dt="2026-07-07T18:51:08.604" v="5255" actId="113"/>
          <ac:spMkLst>
            <pc:docMk/>
            <pc:sldMk cId="3469650196" sldId="349"/>
            <ac:spMk id="3" creationId="{715D6AFE-E36B-8AB2-BDC3-BC0B373F1105}"/>
          </ac:spMkLst>
        </pc:spChg>
        <pc:picChg chg="add mod">
          <ac:chgData name="natalia taran" userId="8a93f6d472f5d89b" providerId="LiveId" clId="{1DF019F7-5015-4900-9C20-8028754E323F}" dt="2026-07-07T18:27:41.229" v="5068" actId="14100"/>
          <ac:picMkLst>
            <pc:docMk/>
            <pc:sldMk cId="3469650196" sldId="349"/>
            <ac:picMk id="4" creationId="{91D28163-8ADC-79A9-6AD1-DE2DDB0D79EE}"/>
          </ac:picMkLst>
        </pc:picChg>
      </pc:sldChg>
      <pc:sldChg chg="addSp modSp new mod">
        <pc:chgData name="natalia taran" userId="8a93f6d472f5d89b" providerId="LiveId" clId="{1DF019F7-5015-4900-9C20-8028754E323F}" dt="2026-07-07T19:18:51.651" v="5513" actId="207"/>
        <pc:sldMkLst>
          <pc:docMk/>
          <pc:sldMk cId="520535813" sldId="350"/>
        </pc:sldMkLst>
        <pc:spChg chg="mod">
          <ac:chgData name="natalia taran" userId="8a93f6d472f5d89b" providerId="LiveId" clId="{1DF019F7-5015-4900-9C20-8028754E323F}" dt="2026-07-07T09:10:58.375" v="4569" actId="14100"/>
          <ac:spMkLst>
            <pc:docMk/>
            <pc:sldMk cId="520535813" sldId="350"/>
            <ac:spMk id="2" creationId="{B2BEF728-A9AE-3C7F-DF75-F5E101D367B2}"/>
          </ac:spMkLst>
        </pc:spChg>
        <pc:spChg chg="mod">
          <ac:chgData name="natalia taran" userId="8a93f6d472f5d89b" providerId="LiveId" clId="{1DF019F7-5015-4900-9C20-8028754E323F}" dt="2026-07-07T19:18:51.651" v="5513" actId="207"/>
          <ac:spMkLst>
            <pc:docMk/>
            <pc:sldMk cId="520535813" sldId="350"/>
            <ac:spMk id="3" creationId="{1B8EED51-563A-74A7-CEDE-97C35DBD42CB}"/>
          </ac:spMkLst>
        </pc:spChg>
        <pc:picChg chg="add mod">
          <ac:chgData name="natalia taran" userId="8a93f6d472f5d89b" providerId="LiveId" clId="{1DF019F7-5015-4900-9C20-8028754E323F}" dt="2026-07-07T17:37:21.017" v="4894" actId="14100"/>
          <ac:picMkLst>
            <pc:docMk/>
            <pc:sldMk cId="520535813" sldId="350"/>
            <ac:picMk id="4" creationId="{CD6C6FC0-FBB9-DEA9-5928-F2CA13062094}"/>
          </ac:picMkLst>
        </pc:picChg>
      </pc:sldChg>
      <pc:sldChg chg="new del">
        <pc:chgData name="natalia taran" userId="8a93f6d472f5d89b" providerId="LiveId" clId="{1DF019F7-5015-4900-9C20-8028754E323F}" dt="2026-07-07T08:54:51.857" v="3901" actId="47"/>
        <pc:sldMkLst>
          <pc:docMk/>
          <pc:sldMk cId="3940473388" sldId="350"/>
        </pc:sldMkLst>
      </pc:sldChg>
      <pc:sldChg chg="addSp modSp new mod">
        <pc:chgData name="natalia taran" userId="8a93f6d472f5d89b" providerId="LiveId" clId="{1DF019F7-5015-4900-9C20-8028754E323F}" dt="2026-07-07T19:19:03.737" v="5516" actId="27636"/>
        <pc:sldMkLst>
          <pc:docMk/>
          <pc:sldMk cId="4116894595" sldId="351"/>
        </pc:sldMkLst>
        <pc:spChg chg="mod">
          <ac:chgData name="natalia taran" userId="8a93f6d472f5d89b" providerId="LiveId" clId="{1DF019F7-5015-4900-9C20-8028754E323F}" dt="2026-07-07T18:36:39.372" v="5119" actId="255"/>
          <ac:spMkLst>
            <pc:docMk/>
            <pc:sldMk cId="4116894595" sldId="351"/>
            <ac:spMk id="2" creationId="{54B9684A-5BB0-5F6F-903E-EFB6888C7443}"/>
          </ac:spMkLst>
        </pc:spChg>
        <pc:spChg chg="mod">
          <ac:chgData name="natalia taran" userId="8a93f6d472f5d89b" providerId="LiveId" clId="{1DF019F7-5015-4900-9C20-8028754E323F}" dt="2026-07-07T19:19:03.737" v="5516" actId="27636"/>
          <ac:spMkLst>
            <pc:docMk/>
            <pc:sldMk cId="4116894595" sldId="351"/>
            <ac:spMk id="3" creationId="{EF4E552D-6000-3324-BCC1-369D8A08F906}"/>
          </ac:spMkLst>
        </pc:spChg>
        <pc:picChg chg="add mod">
          <ac:chgData name="natalia taran" userId="8a93f6d472f5d89b" providerId="LiveId" clId="{1DF019F7-5015-4900-9C20-8028754E323F}" dt="2026-07-07T18:39:38.406" v="5130" actId="14100"/>
          <ac:picMkLst>
            <pc:docMk/>
            <pc:sldMk cId="4116894595" sldId="351"/>
            <ac:picMk id="4" creationId="{FE77B57F-1A76-D544-334C-386ED6935E2E}"/>
          </ac:picMkLst>
        </pc:picChg>
      </pc:sldChg>
      <pc:sldChg chg="addSp delSp modSp new mod">
        <pc:chgData name="natalia taran" userId="8a93f6d472f5d89b" providerId="LiveId" clId="{1DF019F7-5015-4900-9C20-8028754E323F}" dt="2026-07-07T19:28:31.285" v="5528" actId="14100"/>
        <pc:sldMkLst>
          <pc:docMk/>
          <pc:sldMk cId="799260716" sldId="352"/>
        </pc:sldMkLst>
        <pc:spChg chg="del">
          <ac:chgData name="natalia taran" userId="8a93f6d472f5d89b" providerId="LiveId" clId="{1DF019F7-5015-4900-9C20-8028754E323F}" dt="2026-07-07T19:27:29.119" v="5518" actId="21"/>
          <ac:spMkLst>
            <pc:docMk/>
            <pc:sldMk cId="799260716" sldId="352"/>
            <ac:spMk id="2" creationId="{D7B15860-B4CE-298D-8BDA-8EF5A49264AC}"/>
          </ac:spMkLst>
        </pc:spChg>
        <pc:spChg chg="del">
          <ac:chgData name="natalia taran" userId="8a93f6d472f5d89b" providerId="LiveId" clId="{1DF019F7-5015-4900-9C20-8028754E323F}" dt="2026-07-07T19:27:32.526" v="5519" actId="21"/>
          <ac:spMkLst>
            <pc:docMk/>
            <pc:sldMk cId="799260716" sldId="352"/>
            <ac:spMk id="3" creationId="{BEB11662-9B65-7A73-EE33-AD0AC059936F}"/>
          </ac:spMkLst>
        </pc:spChg>
        <pc:spChg chg="add del mod">
          <ac:chgData name="natalia taran" userId="8a93f6d472f5d89b" providerId="LiveId" clId="{1DF019F7-5015-4900-9C20-8028754E323F}" dt="2026-07-07T19:27:38.082" v="5521" actId="21"/>
          <ac:spMkLst>
            <pc:docMk/>
            <pc:sldMk cId="799260716" sldId="352"/>
            <ac:spMk id="4" creationId="{BEB11662-9B65-7A73-EE33-AD0AC059936F}"/>
          </ac:spMkLst>
        </pc:spChg>
        <pc:picChg chg="add mod">
          <ac:chgData name="natalia taran" userId="8a93f6d472f5d89b" providerId="LiveId" clId="{1DF019F7-5015-4900-9C20-8028754E323F}" dt="2026-07-07T19:28:31.285" v="5528" actId="14100"/>
          <ac:picMkLst>
            <pc:docMk/>
            <pc:sldMk cId="799260716" sldId="352"/>
            <ac:picMk id="5" creationId="{2EBB4B8E-EDC5-0130-32EE-9C355D48C927}"/>
          </ac:picMkLst>
        </pc:picChg>
      </pc:sldChg>
      <pc:sldMasterChg chg="addSp">
        <pc:chgData name="natalia taran" userId="8a93f6d472f5d89b" providerId="LiveId" clId="{1DF019F7-5015-4900-9C20-8028754E323F}" dt="2026-07-02T18:44:12.831" v="43"/>
        <pc:sldMasterMkLst>
          <pc:docMk/>
          <pc:sldMasterMk cId="3335163575" sldId="2147483805"/>
        </pc:sldMasterMkLst>
        <pc:spChg chg="add">
          <ac:chgData name="natalia taran" userId="8a93f6d472f5d89b" providerId="LiveId" clId="{1DF019F7-5015-4900-9C20-8028754E323F}" dt="2026-07-02T18:44:12.831" v="43"/>
          <ac:spMkLst>
            <pc:docMk/>
            <pc:sldMasterMk cId="3335163575" sldId="2147483805"/>
            <ac:spMk id="8" creationId="{423F7548-379F-9181-AFE6-564CADC315A9}"/>
          </ac:spMkLst>
        </pc:spChg>
        <pc:picChg chg="add">
          <ac:chgData name="natalia taran" userId="8a93f6d472f5d89b" providerId="LiveId" clId="{1DF019F7-5015-4900-9C20-8028754E323F}" dt="2026-07-02T18:44:12.831" v="43"/>
          <ac:picMkLst>
            <pc:docMk/>
            <pc:sldMasterMk cId="3335163575" sldId="2147483805"/>
            <ac:picMk id="7" creationId="{DAEF9E89-1D7D-A098-B195-1ED09AB08E2B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MD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3CDEF-E504-4037-B9F4-29283B6C001F}" type="datetimeFigureOut">
              <a:rPr lang="ro-MD" smtClean="0"/>
              <a:t>07.07.2026</a:t>
            </a:fld>
            <a:endParaRPr lang="ro-MD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MD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MD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B8BDFA-1A96-407A-9BCC-21A13798E54E}" type="slidenum">
              <a:rPr lang="ro-MD" smtClean="0"/>
              <a:t>‹#›</a:t>
            </a:fld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2007067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MD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B8BDFA-1A96-407A-9BCC-21A13798E54E}" type="slidenum">
              <a:rPr lang="ro-MD" smtClean="0"/>
              <a:t>2</a:t>
            </a:fld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3034415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MD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B8BDFA-1A96-407A-9BCC-21A13798E54E}" type="slidenum">
              <a:rPr lang="ro-MD" smtClean="0"/>
              <a:t>9</a:t>
            </a:fld>
            <a:endParaRPr lang="ro-MD"/>
          </a:p>
        </p:txBody>
      </p:sp>
    </p:spTree>
    <p:extLst>
      <p:ext uri="{BB962C8B-B14F-4D97-AF65-F5344CB8AC3E}">
        <p14:creationId xmlns:p14="http://schemas.microsoft.com/office/powerpoint/2010/main" val="104675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ED6F87F-C4A5-09E8-F942-577338063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635F4C75-163C-8AB0-8A04-FF6586F1C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ro-MD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C40E9F7-A9E5-CA0B-DF10-0E420FBC0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98DCAF8-06A6-4EFE-4076-CD1BC9822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AAB7989-37C6-DCCB-A8F0-B4C5F0084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4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E4524EC-F77F-B972-787C-C1F9681A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DA95FBA5-C2AE-2BF7-6433-390DABAC6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82FB96CA-F8E5-6742-ECE8-C64C2D516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5608112-C68A-BBDE-8104-62E0CF4B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F8C684B-FAD1-5ADB-258C-2A77894F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90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D1634CE2-A60F-7E8E-18AF-576307793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C879CB87-9081-D382-0B35-65B3B47D5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4B86A6A-DCC5-BDEE-01F5-B9F07B93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AB054B5-2B49-3528-3D72-FD93C69E1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E067364-FE8B-8259-9771-7F7853E5F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A99EA7E-2C1A-8F22-6E01-8C332E3E6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3124E1E-9681-ABAE-82F2-80ADD8E92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0F1244E-2D71-6B88-5959-369CBFD6C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A1247BE5-A7C4-9261-BAA3-0BF71EC19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79FF632B-BA74-1C30-4749-5F702A930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69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8396C8F-CBC0-34A7-9404-4151A7220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1C003972-81AD-6CE9-3516-91EDFA864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B695043-DCEF-073D-2232-B9360A468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4F6501E-FA7C-0058-8D1B-8E8691F4E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A5B56DB2-86FF-8CD9-66A9-AB62B838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D5D80A0-111D-6A32-29EF-D32C51C07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6DCF2D3-D9BC-BFC2-0197-EDF4F9F37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D16CD945-FB0C-6C2D-A1DA-98A000C59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00B6FB16-F2EE-0CDA-DE8D-664A38D8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C345263C-5EA0-CEE3-D958-94560F4A3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A5A87AFB-31CE-CC73-A3B6-3AD226A0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8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45CA33B-D557-4148-4D50-CCE6FCFA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95C9B46D-9467-EC23-6971-18E1BED36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73CF543B-8491-03B7-5746-4B895FC4C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1A87B68B-6576-0B9B-73E2-F5C992D52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293F59B6-0A6C-73CC-AAA3-8A102D725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613CE2BE-7910-5D89-C470-6EB3874C8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CD79C1D8-08A1-1528-BAD5-9D687877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1572758E-3E63-EA8E-CD96-6D931E701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0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40AEEC1-56A9-BFF5-F405-FC04AB2FF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19F83BEA-656A-EE86-2CCF-049C0CD8A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B0525C77-D36A-99FB-1A2E-CDEE6AD10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29457376-96ED-70CF-C463-B2893325D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6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01A991F-C1F8-2E72-095E-15C19829C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8F9C3801-5F8B-CBA4-378C-3EDA36D41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10777CF-0D1C-04B3-27E9-74646CEF3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2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23B682C-E3CA-36E6-7E63-F81EEE35D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09F275B-015F-0868-DB42-829D4C862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2349BCD4-3DC7-B627-BCA5-F9F2D1BB2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AFDCCA17-302B-B3D0-8C83-77B2DA8F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F2896003-192A-4EA7-3A53-474D4AC8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4FDB379-391E-4303-A0B8-DD628A690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0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11A1660-9412-8EA2-A283-B5E556312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971B9D9F-ACD2-B006-4F14-A145F58B77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MD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E6559A01-883C-3C77-C6F7-685E163D1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0AFD2D9-8615-DFBB-39DF-BBFBF6199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65ABBAB9-79A1-BA39-7442-86F4B8E7A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009F1A32-3B8D-36B2-0530-DC03ED69C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58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9C42E5F3-CDAD-E0DF-EE4E-35986AE12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ro-MD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8B5CDC00-6E6B-05CB-CCBB-7B0FDD561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ro-MD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A3E2463-EF69-23C5-5BBE-2D7A7F332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26E0B369-E2BA-5614-F134-FED920ACE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0E047EC-11DC-D286-88D7-1CF790FB9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EF9E89-1D7D-A098-B195-1ED09AB08E2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3F7548-379F-9181-AFE6-564CADC315A9}"/>
              </a:ext>
            </a:extLst>
          </p:cNvPr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16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M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u 4">
            <a:extLst>
              <a:ext uri="{FF2B5EF4-FFF2-40B4-BE49-F238E27FC236}">
                <a16:creationId xmlns:a16="http://schemas.microsoft.com/office/drawing/2014/main" id="{62E77701-2676-DC12-92DE-8F8ECC80C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6286" y="2351314"/>
            <a:ext cx="10580914" cy="1730829"/>
          </a:xfrm>
        </p:spPr>
        <p:txBody>
          <a:bodyPr>
            <a:normAutofit fontScale="90000"/>
          </a:bodyPr>
          <a:lstStyle/>
          <a:p>
            <a:pPr algn="ctr"/>
            <a:br>
              <a:rPr lang="ro-MD" sz="31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MD" sz="31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sz="31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INFECȚIA CU VHB: PROVOCĂRI ACTUALE ȘI CONDUITA ÎN PRACTICA  ASISTENTULUI MEDICAL</a:t>
            </a:r>
            <a:br>
              <a:rPr lang="ro-MD" sz="31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MD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8143" y="4800600"/>
            <a:ext cx="8946469" cy="1103062"/>
          </a:xfrm>
        </p:spPr>
        <p:txBody>
          <a:bodyPr>
            <a:normAutofit fontScale="47500" lnSpcReduction="20000"/>
          </a:bodyPr>
          <a:lstStyle/>
          <a:p>
            <a:endParaRPr lang="ro-MD" b="1" dirty="0"/>
          </a:p>
          <a:p>
            <a:endParaRPr lang="ro-MD" b="1" dirty="0"/>
          </a:p>
          <a:p>
            <a:r>
              <a:rPr lang="ro-MD" sz="3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TARAN NATALIA, </a:t>
            </a:r>
          </a:p>
          <a:p>
            <a:r>
              <a:rPr lang="ro-MD" sz="38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ÎN MEDICINĂ, CERCETĂTOR ȘTIINȚIFIC SUPERIOR</a:t>
            </a:r>
            <a:endParaRPr lang="en-US" sz="38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ine 1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A2EA1291-0EF8-D308-BD0C-5FF2EA50A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349"/>
            <a:ext cx="2481943" cy="232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B6C1F44-1644-5B71-C986-283A3F792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681037"/>
            <a:ext cx="8512630" cy="5970134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o-MD" sz="7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screening-</a:t>
            </a:r>
            <a:r>
              <a:rPr lang="ro-MD" sz="7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ro-MD" sz="7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primar al infecției cu VHB: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7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HBsAg</a:t>
            </a:r>
            <a:r>
              <a:rPr lang="ro-MD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7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anti-</a:t>
            </a:r>
            <a:r>
              <a:rPr lang="ro-MD" sz="7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HBc</a:t>
            </a:r>
            <a:r>
              <a:rPr lang="ro-MD" sz="7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(recomandare fermă, consens).</a:t>
            </a:r>
            <a:endParaRPr lang="ro-MD" sz="7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MD" sz="7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o-MD" sz="7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Screeningul</a:t>
            </a:r>
            <a:r>
              <a:rPr lang="ro-MD" sz="7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pentru VHB trebuie efectuat în cazurile:  </a:t>
            </a:r>
            <a:r>
              <a:rPr lang="ro-MD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(recomandare fermă, consens puternic) </a:t>
            </a: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o-MD" sz="7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enzime hepatice crescute și/sau semne clinice de boală hepatică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ciroză/fibroză hepatică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hepatic (HCC sau CCC)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manifestări </a:t>
            </a:r>
            <a:r>
              <a:rPr lang="ro-MD" sz="7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extrahepatice</a:t>
            </a: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posibil legate de VHB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BCR terminală, supuși hemodializei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infecție cu HIV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MD" sz="7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infecție cu VHC</a:t>
            </a:r>
          </a:p>
          <a:p>
            <a:endParaRPr lang="ro-MD" dirty="0"/>
          </a:p>
        </p:txBody>
      </p:sp>
      <p:sp>
        <p:nvSpPr>
          <p:cNvPr id="5" name="Titlu 4">
            <a:extLst>
              <a:ext uri="{FF2B5EF4-FFF2-40B4-BE49-F238E27FC236}">
                <a16:creationId xmlns:a16="http://schemas.microsoft.com/office/drawing/2014/main" id="{344F9F33-A5C8-F2B4-1A5C-731A3DE4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-206829"/>
            <a:ext cx="10461170" cy="968829"/>
          </a:xfrm>
        </p:spPr>
        <p:txBody>
          <a:bodyPr>
            <a:normAutofit/>
          </a:bodyPr>
          <a:lstStyle/>
          <a:p>
            <a:pPr algn="ctr"/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SCRINARE VHB</a:t>
            </a:r>
          </a:p>
        </p:txBody>
      </p:sp>
      <p:pic>
        <p:nvPicPr>
          <p:cNvPr id="4" name="Imagine 3" descr="Ag HBS (screening) - M Hospital">
            <a:extLst>
              <a:ext uri="{FF2B5EF4-FFF2-40B4-BE49-F238E27FC236}">
                <a16:creationId xmlns:a16="http://schemas.microsoft.com/office/drawing/2014/main" id="{1914DE27-788E-2588-CDD8-60E35103E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0" y="3897086"/>
            <a:ext cx="3733800" cy="296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045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8A53DA2-1735-3B39-7512-D69BD05D9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43" y="0"/>
            <a:ext cx="11821886" cy="7206343"/>
          </a:xfrm>
        </p:spPr>
        <p:txBody>
          <a:bodyPr>
            <a:normAutofit lnSpcReduction="10000"/>
          </a:bodyPr>
          <a:lstStyle/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Tratament prin terapie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imunosupresoare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imunomodulatoare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chimioterapie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imunodeficiență congenitală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transplanturi de celule stem/măduvă osoasă sau organe și pentru beneficiarii la astfel de transplanturi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 crescut de expunere la VHB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 din regiuni cu prevalență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intermediară spre ridicată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membrii familiei persoanelor infectate cu VHB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partenerii sexuali ai persoanelor infectate cu VHB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 aflate în centre de îngrijire/corecționale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 cu mai mulți parteneri sexuali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 care solicită examinare sau tratament pentru boli cu transmitere sexuală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 cu expunere non-medicală la fluide corporale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 active și foste care se injectează cu droguri</a:t>
            </a:r>
          </a:p>
          <a:p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175071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3A4BB86-B9CC-8A3A-C233-C8B27EAF9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71" y="0"/>
            <a:ext cx="11996058" cy="6966857"/>
          </a:xfrm>
        </p:spPr>
        <p:txBody>
          <a:bodyPr>
            <a:normAutofit lnSpcReduction="10000"/>
          </a:bodyPr>
          <a:lstStyle/>
          <a:p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Screeningul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pentru VHB </a:t>
            </a:r>
          </a:p>
          <a:p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HBsAg</a:t>
            </a:r>
            <a:r>
              <a:rPr lang="ro-MD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[anti-</a:t>
            </a:r>
            <a:r>
              <a:rPr lang="ro-MD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HBc</a:t>
            </a:r>
            <a:r>
              <a:rPr lang="ro-MD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este necesar])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efectuat pentru a preveni transmiterea  (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recomandare fermă, consens puternic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: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donatori de sânge, țesuturi, spermă și organe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medical din domeniul sănătății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femei însărcinate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Tratamentul actual VHB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Entecavir</a:t>
            </a: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Tenofovir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disoproxil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fumarat</a:t>
            </a: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Tenofovir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alafenamidă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|(TAF|)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Obiective: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Suprimarea replicării virale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Prevenirea cirozei hepatice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Reducerea riscului  de CHC</a:t>
            </a:r>
          </a:p>
          <a:p>
            <a:pPr>
              <a:buFont typeface="Wingdings" panose="05000000000000000000" pitchFamily="2" charset="2"/>
              <a:buChar char="§"/>
            </a:pP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MD" dirty="0"/>
          </a:p>
        </p:txBody>
      </p:sp>
      <p:pic>
        <p:nvPicPr>
          <p:cNvPr id="2" name="Imagine 1" descr="Hepatitis B is a viral infection caused by the hepatitis B virus (HBV) that primarily affects the liver. It can lead to acute or chronic infection, potentially resulting in cirrhosis, liver failure,">
            <a:extLst>
              <a:ext uri="{FF2B5EF4-FFF2-40B4-BE49-F238E27FC236}">
                <a16:creationId xmlns:a16="http://schemas.microsoft.com/office/drawing/2014/main" id="{A73B9CF4-0682-2E2D-6175-F8C2A2D75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571" y="2253343"/>
            <a:ext cx="6814458" cy="443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48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408B4B2-FBDA-C427-E861-6171C7F7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MD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Rolul asistentei medicale în evaluarea pacientului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15D6AFE-E36B-8AB2-BDC3-BC0B373F1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629" y="1567542"/>
            <a:ext cx="6618513" cy="5138058"/>
          </a:xfrm>
        </p:spPr>
        <p:txBody>
          <a:bodyPr>
            <a:normAutofit fontScale="92500" lnSpcReduction="20000"/>
          </a:bodyPr>
          <a:lstStyle/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 parametrilor biologici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Supravegherea administrării tratamentului a/viral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 reacțiilor adverse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Educația pacientului privind aderența terapeutică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Consilierea privind stilul de viață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Prevenirea expunerii profesionale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Respectarea precauțiilor standard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Utilizarea echipamentului de protecție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Eliminarea corectă a obiectelor tăietoare- înțepătoare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Vaccinarea personalului medical</a:t>
            </a:r>
          </a:p>
          <a:p>
            <a:endParaRPr lang="ro-MD" dirty="0"/>
          </a:p>
        </p:txBody>
      </p:sp>
      <p:pic>
        <p:nvPicPr>
          <p:cNvPr id="4" name="Imagine 3" descr="Testing for Hepatitis B | Hepatitis B | CDC">
            <a:extLst>
              <a:ext uri="{FF2B5EF4-FFF2-40B4-BE49-F238E27FC236}">
                <a16:creationId xmlns:a16="http://schemas.microsoft.com/office/drawing/2014/main" id="{91D28163-8ADC-79A9-6AD1-DE2DDB0D79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142" y="2035629"/>
            <a:ext cx="5061857" cy="401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650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3FE8023-B3DD-C294-1C3F-77895716C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234496"/>
            <a:ext cx="11299371" cy="1325563"/>
          </a:xfrm>
        </p:spPr>
        <p:txBody>
          <a:bodyPr>
            <a:normAutofit/>
          </a:bodyPr>
          <a:lstStyle/>
          <a:p>
            <a:r>
              <a:rPr lang="ro-MD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 persoanelor diagnosticate cu infecție cronică VHB care nu administrează terapie antivirală</a:t>
            </a:r>
            <a:endParaRPr lang="ro-MD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6B2179A-5A29-BACB-A3AD-337596ECA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9" y="1317170"/>
            <a:ext cx="11789228" cy="545374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 (ALT și ADN VHB) 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fiecare 3-6 luni în primul an după diagnosticare sau până la inițierea tratamentului. Ulterior, frecvența monitorizării trebuie ajustată la fiecare 6-12 luni, în funcție de faza bolii </a:t>
            </a:r>
            <a:r>
              <a:rPr lang="ro-M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(recomandare fermă, consens ferm).</a:t>
            </a:r>
          </a:p>
          <a:p>
            <a:pPr algn="just"/>
            <a:endParaRPr lang="ro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cantitativ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determinat la fiecare 12 luni. Dacă o determinare cantitativă a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este posibilă, un test calitativ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este preferabil minim 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recomandare fermă, consens ferm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o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Anticorpii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AgHBe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trebuie testați la persoanele </a:t>
            </a:r>
            <a:r>
              <a:rPr lang="ro-MD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AgHBe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pozitive la fiecare 12 luni sau când nivelurile ALT sau ADN VHB se modifică semnificativ (</a:t>
            </a:r>
            <a:r>
              <a:rPr lang="ro-M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recomandare puternică, consens puternic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o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Evaluarea progresiei fibrozei hepatice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utilizate metode neinvazive (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elastografia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hepatică,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fibroscan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Frecvența și intervalele examinărilor trebuie individualizate în funcție de faza bolii și prezența comorbidităților 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recomandare fermă, consens</a:t>
            </a:r>
            <a:r>
              <a:rPr lang="ro-M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o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3404798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4EA4509-AC57-4927-D026-885B8F248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6" y="108857"/>
            <a:ext cx="12028714" cy="816429"/>
          </a:xfrm>
        </p:spPr>
        <p:txBody>
          <a:bodyPr>
            <a:normAutofit/>
          </a:bodyPr>
          <a:lstStyle/>
          <a:p>
            <a:r>
              <a:rPr lang="ro-MD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 SEROLOGIC/VIROLOGIC PENTRU PERSOANELE CU  </a:t>
            </a:r>
            <a:r>
              <a:rPr lang="ro-MD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HBsAg</a:t>
            </a:r>
            <a:r>
              <a:rPr lang="ro-MD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/anti-</a:t>
            </a:r>
            <a:r>
              <a:rPr lang="ro-MD" sz="20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HBc</a:t>
            </a:r>
            <a:r>
              <a:rPr lang="ro-MD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POZITIVE</a:t>
            </a:r>
            <a:endParaRPr lang="ro-MD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C3B9A587-3DEF-FC06-889E-6818D76D94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199" y="718458"/>
            <a:ext cx="11832771" cy="587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166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67687A93-4167-3BF0-3FCD-B51AED2A07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76199"/>
            <a:ext cx="11865429" cy="7064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933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2C5F8CC-E518-BE2C-79FB-B0AD56958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629" y="283030"/>
            <a:ext cx="11190514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ro-MD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PROFILAXIA TRANSMITERII VHB</a:t>
            </a:r>
            <a:br>
              <a:rPr lang="ro-MD" dirty="0"/>
            </a:br>
            <a:endParaRPr lang="ro-MD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75D8387-5ABA-D31D-3085-63BB2E1C8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9176657" cy="578031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risc de transmitere a VHB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(lucrătorii din domeniul sănătății), nivelurile de ADN VHB ar trebui reduse la &lt;2.000 UI/ml și la &lt;200 UI/ml pentru cei implicați în activități predispuse la expunere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Transmiterea VHB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 înțepături de ace este puțin probabilă să se producă la niveluri de ADN VHB &lt;2.000 UI/ml 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ro-MD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prevenirea </a:t>
            </a:r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transmiterii materne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nivelurile de ADN-VHB la naștere ar trebui să fie &lt;200.000 UI/ml, cu condiția ca nou-născutului să se administreze imunizare activ-pasivă adecvată.</a:t>
            </a:r>
          </a:p>
        </p:txBody>
      </p:sp>
      <p:pic>
        <p:nvPicPr>
          <p:cNvPr id="4" name="Imagine 3" descr="Hepatitis B Vaccine Infographic">
            <a:extLst>
              <a:ext uri="{FF2B5EF4-FFF2-40B4-BE49-F238E27FC236}">
                <a16:creationId xmlns:a16="http://schemas.microsoft.com/office/drawing/2014/main" id="{8B8F2F5F-6659-1327-51AD-AE6E5284A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500743"/>
            <a:ext cx="2895600" cy="627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952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1">
            <a:extLst>
              <a:ext uri="{FF2B5EF4-FFF2-40B4-BE49-F238E27FC236}">
                <a16:creationId xmlns:a16="http://schemas.microsoft.com/office/drawing/2014/main" id="{7823D202-F377-6EFE-3696-136FEE0D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9" y="402771"/>
            <a:ext cx="11538857" cy="577419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VHB, cu </a:t>
            </a:r>
            <a:r>
              <a:rPr lang="ro-MD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AgHBe</a:t>
            </a:r>
            <a:r>
              <a:rPr lang="ro-MD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-pozitiv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</a:t>
            </a:r>
            <a:r>
              <a:rPr lang="ro-MD" sz="2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AgHBe</a:t>
            </a:r>
            <a:r>
              <a:rPr lang="ro-MD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MD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 ADN VHB ≥2.000 UI/ml,  valori crescute ale ALT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(&gt;LSN) </a:t>
            </a:r>
            <a:r>
              <a:rPr lang="ro-MD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și/sau fibroză semnificativă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să primească terapie antivirală 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recomandare fermă, consens ferm).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</a:t>
            </a:r>
            <a:r>
              <a:rPr lang="ro-MD" sz="2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ciroză hepatică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tratați, dacă ADN-ul VHB este detectabil, indiferent de nivelul viremiei și al ALT serice 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recomandare fermă, consens puternic).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boală hepatică avansată (fibroză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Metavir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≥F3 , &gt;8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fi tratați dacă ADN-ul VHB este detectabil, indiferent de nivelul viremiei și de ALT seric 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recomandare slabă, consens puternic).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 persistent scăzut de ADN VHB (&lt;2.000 UI/ml), nivel persistent crescut de ALT 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fi tratați. 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 recomandare slabă, consens).</a:t>
            </a:r>
          </a:p>
          <a:p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3686185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033163F-11F5-D90D-0382-479F0642F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87086"/>
            <a:ext cx="10787743" cy="533400"/>
          </a:xfrm>
        </p:spPr>
        <p:txBody>
          <a:bodyPr>
            <a:normAutofit/>
          </a:bodyPr>
          <a:lstStyle/>
          <a:p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INFECȚIE CRONICĂ 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NEGATIVĂ 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D4B3779-3554-FC00-C636-63B0EC104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44286"/>
            <a:ext cx="12192000" cy="6509658"/>
          </a:xfrm>
        </p:spPr>
        <p:txBody>
          <a:bodyPr>
            <a:normAutofit fontScale="92500"/>
          </a:bodyPr>
          <a:lstStyle/>
          <a:p>
            <a:pPr algn="just"/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-negativă (ADN VHB persistent &lt;2.000 UI/ml, ALT persistent normală, fără semne de fibroză hepatică)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prezintă risc scăzut de progresie a bolii și de transmitere și nu necesită tratament antiviral imediat 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(consens puternic).</a:t>
            </a:r>
          </a:p>
          <a:p>
            <a:pPr algn="just"/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-negativă și risc crescut de CHC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trebuie tratate 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3, recomandare fermă, consens puternic</a:t>
            </a:r>
            <a:r>
              <a:rPr lang="ro-MD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-negativă și manifestări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extrahepatice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cauzate de VHB trebuie tratate 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recomandare fermă, consens puternic).</a:t>
            </a:r>
          </a:p>
          <a:p>
            <a:pPr algn="just"/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negativă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considerate pentru inițierea terapiei </a:t>
            </a:r>
            <a:r>
              <a:rPr lang="ro-MD" sz="26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imunosupresoare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imunocompromise trebuie să administreze terapie antivirală pentru prevenirea reactivării hepatitei VHB 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recomandare puternică, consens puternic).</a:t>
            </a:r>
          </a:p>
          <a:p>
            <a:pPr algn="just"/>
            <a:endParaRPr lang="ro-MD" sz="2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selectate cu 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sz="2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negativă 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fi tratate pentru prevenirea transmiterii VHB 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6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recomandare slabă, consens).</a:t>
            </a:r>
            <a:r>
              <a:rPr lang="ro-MD" sz="2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∗</a:t>
            </a:r>
          </a:p>
          <a:p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341002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tăText 8">
            <a:extLst>
              <a:ext uri="{FF2B5EF4-FFF2-40B4-BE49-F238E27FC236}">
                <a16:creationId xmlns:a16="http://schemas.microsoft.com/office/drawing/2014/main" id="{9FDBBAB0-BA8D-6CA7-EA8D-38C8B1A3E635}"/>
              </a:ext>
            </a:extLst>
          </p:cNvPr>
          <p:cNvSpPr txBox="1"/>
          <p:nvPr/>
        </p:nvSpPr>
        <p:spPr>
          <a:xfrm>
            <a:off x="312516" y="1284791"/>
            <a:ext cx="848314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ce este importantă hepatita virala B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Infecția cu VHB – problemă majoră de sănătate publică la nivel mondial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Aproximativ 254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mln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persoane sunt infectate cu infecție virală VHB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VHB – poate evalua spre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Ciroză hepatică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Insuficiență hepatică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Vaccinarea reprezintă cea mai eficientă metodă de prevenție</a:t>
            </a:r>
          </a:p>
        </p:txBody>
      </p:sp>
      <p:pic>
        <p:nvPicPr>
          <p:cNvPr id="3" name="Imagine 2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835C161B-A516-DDBB-A6B2-9CA0A518E5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2714" y="43628"/>
            <a:ext cx="2275115" cy="2220602"/>
          </a:xfrm>
          <a:prstGeom prst="rect">
            <a:avLst/>
          </a:prstGeom>
        </p:spPr>
      </p:pic>
      <p:pic>
        <p:nvPicPr>
          <p:cNvPr id="4" name="Imagine 3" descr="Viral hepatitis: Milestones, unresolved issues, and future goals">
            <a:extLst>
              <a:ext uri="{FF2B5EF4-FFF2-40B4-BE49-F238E27FC236}">
                <a16:creationId xmlns:a16="http://schemas.microsoft.com/office/drawing/2014/main" id="{CBCAD096-FB06-DDB4-F1EC-839BEFC37A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5656" y="2177143"/>
            <a:ext cx="3320143" cy="468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272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24EF6B3-F9D4-FCF7-1AEC-89F34CF58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9" y="370114"/>
            <a:ext cx="11811000" cy="63899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Pacienții cu 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-negativă (ADN VHB persistent &lt;2.000 UI/ml, ALT persistent normală, fără semne de fibroză hepatică)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prezintă  risc scăzut de progresie a bolii și de transmitere și nu necesită tratament antiviral imediat 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(consens puternic).</a:t>
            </a:r>
          </a:p>
          <a:p>
            <a:pPr algn="just"/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-negativă și risc crescut de CHC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tratate 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3, recomandare fermă, consens puternic).</a:t>
            </a:r>
          </a:p>
          <a:p>
            <a:pPr algn="just"/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-negativă și manifestări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extrahepatice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cauzate de VHB trebuie tratate 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recomandare fermă, consens puternic).</a:t>
            </a:r>
          </a:p>
          <a:p>
            <a:pPr algn="just"/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negativă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 necesită terapie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imunosupresoare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care sunt imunocompromise trebuie tratate cu terapie antivirală pentru prevenirea reactivării VHB/hepatita 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recomandare puternică, consens puternic).</a:t>
            </a:r>
          </a:p>
          <a:p>
            <a:pPr algn="just"/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selectate cu 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 </a:t>
            </a:r>
            <a:r>
              <a:rPr lang="ro-MD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HBeAg</a:t>
            </a:r>
            <a:r>
              <a:rPr lang="ro-MD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negativă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tratate pentru  prevenirea transmiterii VHB 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recomandare slabă, consens).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∗</a:t>
            </a:r>
          </a:p>
          <a:p>
            <a:endParaRPr lang="ro-MD" dirty="0"/>
          </a:p>
        </p:txBody>
      </p:sp>
    </p:spTree>
    <p:extLst>
      <p:ext uri="{BB962C8B-B14F-4D97-AF65-F5344CB8AC3E}">
        <p14:creationId xmlns:p14="http://schemas.microsoft.com/office/powerpoint/2010/main" val="2766888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4B6B559-F0B1-6F0F-4E12-F96AC4695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6875"/>
          </a:xfrm>
        </p:spPr>
        <p:txBody>
          <a:bodyPr>
            <a:normAutofit fontScale="90000"/>
          </a:bodyPr>
          <a:lstStyle/>
          <a:p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GESTIONAREA PERSOANELOR CU RISC DE REACTIVARE VHB</a:t>
            </a:r>
            <a:endParaRPr lang="ro-MD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32D4D3B-D961-BE04-5F02-90C9E3F31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0086"/>
            <a:ext cx="10515600" cy="494687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Evaluarea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riscului de reactivare a VHB și indicația pentru profilaxie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bazează pe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markerii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VHB </a:t>
            </a:r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HBsAg</a:t>
            </a:r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anti-</a:t>
            </a:r>
            <a:r>
              <a:rPr lang="ro-MD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HBc</a:t>
            </a:r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și statutul ADN-ului VHB),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regimul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imunosupresor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planificat și boala de bază care necesită imunosupresie.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Statutul anticorpilor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 -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și anti-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HBcor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 evaluat înainte de inițierea terapiei imunosupresive. Persoanele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pozitive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 administrează terapia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imunosupresoare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trebuie  supuse aceleiași evaluări clinice recomandate pentru toate persoanele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pozitive.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negative și anti-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HBc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pozitive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trebuie testate pentru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ADN-ul VHB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înainte de inițierea terapiei imunosupresive </a:t>
            </a:r>
            <a:r>
              <a:rPr lang="ro-MD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recomandare puternică, consens puternic).</a:t>
            </a:r>
          </a:p>
        </p:txBody>
      </p:sp>
    </p:spTree>
    <p:extLst>
      <p:ext uri="{BB962C8B-B14F-4D97-AF65-F5344CB8AC3E}">
        <p14:creationId xmlns:p14="http://schemas.microsoft.com/office/powerpoint/2010/main" val="3017600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049A270-89BA-3F98-ACD0-465D1FC2B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2" y="217714"/>
            <a:ext cx="7935686" cy="595924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pozitive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 crescut și moderat de reactivare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trebuie să administreze terapie antivirală profilactică cu AN </a:t>
            </a:r>
            <a:r>
              <a:rPr lang="ro-MD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recomandare puternică, consens puternic).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Persoanele cu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pozitive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 scăzut de reactivare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necesită tratament, monitorizarea ADN-ului VHB fiind recomandată cel puțin fiecare 3 luni.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Dacă există suspiciuni cu privire la fezabilitatea monitorizării ADN-ului VHB, trebuie inițiată terapia profilactică cu NA </a:t>
            </a:r>
            <a:r>
              <a:rPr lang="ro-MD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MD" sz="2400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LoE</a:t>
            </a:r>
            <a:r>
              <a:rPr lang="ro-MD" sz="24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recomandare fermă, consens ferm).</a:t>
            </a:r>
          </a:p>
          <a:p>
            <a:endParaRPr lang="ro-MD" dirty="0"/>
          </a:p>
        </p:txBody>
      </p:sp>
      <p:pic>
        <p:nvPicPr>
          <p:cNvPr id="2" name="Imagine 1" descr="All You need to Know About Hepatitis B : e-Clinic &amp; Diagnostics">
            <a:extLst>
              <a:ext uri="{FF2B5EF4-FFF2-40B4-BE49-F238E27FC236}">
                <a16:creationId xmlns:a16="http://schemas.microsoft.com/office/drawing/2014/main" id="{4FDE690A-7DA1-654D-4655-EE586C8D3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2111829"/>
            <a:ext cx="3962400" cy="38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782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B9323A7-2841-3318-A318-91AAEFD94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84869"/>
            <a:ext cx="10515600" cy="581932"/>
          </a:xfrm>
        </p:spPr>
        <p:txBody>
          <a:bodyPr>
            <a:normAutofit fontScale="90000"/>
          </a:bodyPr>
          <a:lstStyle/>
          <a:p>
            <a:pPr algn="ctr"/>
            <a:r>
              <a:rPr lang="ro-MD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MANIFESTĂRI EXTRAHEPATICE ASOCIATE CU VHB</a:t>
            </a:r>
            <a:br>
              <a:rPr lang="ro-MD" dirty="0"/>
            </a:br>
            <a:endParaRPr lang="ro-MD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25BE7DC-C567-E37C-1557-5231C79D6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vasculita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crioglobulinemică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mixtă,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artrita non-reumatoidă,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artrita reumatoidă,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panarterita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nodoasă,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glomerulopatii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limfomul non-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Hodgkin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pic>
        <p:nvPicPr>
          <p:cNvPr id="4" name="Imagine 3" descr="Schematic representation of extra-hepatic manifestations of HEV... | Download Scientific Diagram">
            <a:extLst>
              <a:ext uri="{FF2B5EF4-FFF2-40B4-BE49-F238E27FC236}">
                <a16:creationId xmlns:a16="http://schemas.microsoft.com/office/drawing/2014/main" id="{31614DA7-CE98-CFBB-E193-3EA0294C64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1714" y="1066800"/>
            <a:ext cx="6542315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213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BAC1390-A5D5-F65A-7DE4-865C875CC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8086"/>
            <a:ext cx="10515600" cy="5708877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există dovezi care să sugereze că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transmiterea maternă a VHB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dezvoltă atunci când nivelurile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ADN-ului VHB sunt &lt;200.000 UI/ml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atâta timp cât nou-născutul primește la timp vaccinarea activ-pasivă la naștere.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Terapia antivirală pentru prevenirea transmiterii materne a VHB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trebuie inițiată la nivelul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ADN-ului VHB &lt;200.000 UI/ml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cu condiția ca vaccinarea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postpartum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este garantată.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 baza dovezilor actuale,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alăptarea la persoanele cu VHB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trebuie descurajată dacă se administrează terapia cu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tenofovir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(TDF, TAF).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Alăptarea trebuie evitată în cazurile de leziuni cutanate sângeroase.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Cezariană de rutină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 prevenirea TME nu este recomandată,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Nașterea prin cezariană 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 reduce riscul relativ de TME versus nașterea vaginală, pentru mamele cu 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niveluri ridicate de ADN VHB (≥200.000 UI/ml) </a:t>
            </a:r>
          </a:p>
        </p:txBody>
      </p:sp>
    </p:spTree>
    <p:extLst>
      <p:ext uri="{BB962C8B-B14F-4D97-AF65-F5344CB8AC3E}">
        <p14:creationId xmlns:p14="http://schemas.microsoft.com/office/powerpoint/2010/main" val="1542516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2BEF728-A9AE-3C7F-DF75-F5E101D3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342" y="130629"/>
            <a:ext cx="10243457" cy="631371"/>
          </a:xfrm>
        </p:spPr>
        <p:txBody>
          <a:bodyPr>
            <a:normAutofit/>
          </a:bodyPr>
          <a:lstStyle/>
          <a:p>
            <a:pPr algn="ctr"/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VACCINAREA  anti VHB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B8EED51-563A-74A7-CEDE-97C35DBD4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43" y="762000"/>
            <a:ext cx="12072257" cy="6095999"/>
          </a:xfrm>
        </p:spPr>
        <p:txBody>
          <a:bodyPr>
            <a:normAutofit/>
          </a:bodyPr>
          <a:lstStyle/>
          <a:p>
            <a:pPr algn="just"/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Recomandată tuturor lucrătorilor medicali</a:t>
            </a:r>
          </a:p>
          <a:p>
            <a:pPr algn="just"/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Eficacitate mai mare de 90% la persoanele imunocompetente</a:t>
            </a:r>
          </a:p>
          <a:p>
            <a:pPr algn="just"/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Verificarea titrului anti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la grupele de risc</a:t>
            </a:r>
          </a:p>
          <a:p>
            <a:pPr algn="just"/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Revaccinarea nu este recomandată, chiar dacă nivelul de anti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este redus la 10,0 UI/ml, deoarece memoria imună poate genera rapid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raspuns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imunologic la VHB</a:t>
            </a:r>
          </a:p>
          <a:p>
            <a:pPr algn="just"/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Determinarea periodică la anti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</a:t>
            </a: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nu este recomandată</a:t>
            </a:r>
          </a:p>
          <a:p>
            <a:pPr algn="just"/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Administrarea de rutină a unei doze booster la pacienții imunocompetenți nu este recomandată. </a:t>
            </a:r>
            <a:r>
              <a:rPr lang="ro-MD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Exepție</a:t>
            </a:r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prezinta persoanele imunocompromise (TH, Hemodializa, BCR)</a:t>
            </a:r>
          </a:p>
        </p:txBody>
      </p:sp>
      <p:pic>
        <p:nvPicPr>
          <p:cNvPr id="4" name="Imagine 3" descr="Hepatitis B - UF Health">
            <a:extLst>
              <a:ext uri="{FF2B5EF4-FFF2-40B4-BE49-F238E27FC236}">
                <a16:creationId xmlns:a16="http://schemas.microsoft.com/office/drawing/2014/main" id="{CD6C6FC0-FBB9-DEA9-5928-F2CA13062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799" y="228600"/>
            <a:ext cx="3298371" cy="263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5358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4B9684A-5BB0-5F6F-903E-EFB6888C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EXPUNEREA  ACCIDENTALA CU SÎNGELE PERSOANELOR INFECTATE</a:t>
            </a:r>
            <a:endParaRPr lang="ro-MD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F4E552D-6000-3324-BCC1-369D8A08F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77743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o-R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Prelucrarea imediată a zonei afectate</a:t>
            </a:r>
          </a:p>
          <a:p>
            <a:pPr>
              <a:buFont typeface="Wingdings" panose="05000000000000000000" pitchFamily="2" charset="2"/>
              <a:buChar char="§"/>
            </a:pPr>
            <a:endParaRPr lang="ro-RO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o-R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Raportarea incidentului </a:t>
            </a:r>
          </a:p>
          <a:p>
            <a:pPr>
              <a:buFont typeface="Wingdings" panose="05000000000000000000" pitchFamily="2" charset="2"/>
              <a:buChar char="§"/>
            </a:pPr>
            <a:endParaRPr lang="ro-RO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o-R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Evaluarea statutului  VHB al sursei</a:t>
            </a:r>
          </a:p>
          <a:p>
            <a:pPr>
              <a:buFont typeface="Wingdings" panose="05000000000000000000" pitchFamily="2" charset="2"/>
              <a:buChar char="§"/>
            </a:pPr>
            <a:endParaRPr lang="ro-RO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o-R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Determinarea statutului vaccinal al angajatului</a:t>
            </a:r>
          </a:p>
          <a:p>
            <a:pPr>
              <a:buFont typeface="Wingdings" panose="05000000000000000000" pitchFamily="2" charset="2"/>
              <a:buChar char="§"/>
            </a:pPr>
            <a:endParaRPr lang="ro-RO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o-R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Profilaxie post expunere, în cazul </a:t>
            </a:r>
            <a:r>
              <a:rPr lang="ro-RO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cînd</a:t>
            </a:r>
            <a:r>
              <a:rPr lang="ro-RO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este indicată</a:t>
            </a: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ine 3" descr="CC Prevenirea și controlul Infecțiilor">
            <a:extLst>
              <a:ext uri="{FF2B5EF4-FFF2-40B4-BE49-F238E27FC236}">
                <a16:creationId xmlns:a16="http://schemas.microsoft.com/office/drawing/2014/main" id="{FE77B57F-1A76-D544-334C-386ED6935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0486" y="1937657"/>
            <a:ext cx="3581400" cy="3951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94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4" descr="Rasarit De Soare La Mare | TikTok">
            <a:extLst>
              <a:ext uri="{FF2B5EF4-FFF2-40B4-BE49-F238E27FC236}">
                <a16:creationId xmlns:a16="http://schemas.microsoft.com/office/drawing/2014/main" id="{2EBB4B8E-EDC5-0130-32EE-9C355D48C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12191999" cy="793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260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tăText 5">
            <a:extLst>
              <a:ext uri="{FF2B5EF4-FFF2-40B4-BE49-F238E27FC236}">
                <a16:creationId xmlns:a16="http://schemas.microsoft.com/office/drawing/2014/main" id="{6E469809-F2BD-FF26-7C8C-BDB14EEBBB7B}"/>
              </a:ext>
            </a:extLst>
          </p:cNvPr>
          <p:cNvSpPr txBox="1"/>
          <p:nvPr/>
        </p:nvSpPr>
        <p:spPr>
          <a:xfrm>
            <a:off x="821803" y="1132253"/>
            <a:ext cx="720096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 este virusul </a:t>
            </a:r>
            <a:r>
              <a:rPr lang="ro-MD" sz="2400" b="1" i="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hepatitic</a:t>
            </a:r>
            <a:r>
              <a:rPr lang="ro-MD" sz="2400" b="1" i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B?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o-MD" sz="2400" b="1" i="0" dirty="0">
              <a:solidFill>
                <a:srgbClr val="66666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Virus ADN – familia </a:t>
            </a:r>
            <a:r>
              <a:rPr lang="ro-MD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Hepadnaviridae</a:t>
            </a: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o-MD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Infectează </a:t>
            </a:r>
            <a:r>
              <a:rPr lang="ro-MD" sz="2400" b="1" i="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hepatocitele</a:t>
            </a:r>
            <a:endParaRPr lang="ro-MD" sz="2400" b="1" i="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o-MD" sz="2400" b="1" i="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transmite prin: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o-MD" sz="2400" b="1" i="0" dirty="0" err="1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Sînge</a:t>
            </a:r>
            <a:r>
              <a:rPr lang="ro-MD" sz="24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și produse sanguine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sexual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o-MD" sz="24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Transmitere verticală (mamă-făt)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o-MD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Utilizarea în comun a obiectelor contaminate</a:t>
            </a:r>
            <a:r>
              <a:rPr lang="ro-MD" sz="2400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Imagine 2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F4289D55-6DC5-272B-596B-F6575ECA7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714" y="43628"/>
            <a:ext cx="2275115" cy="2220602"/>
          </a:xfrm>
          <a:prstGeom prst="rect">
            <a:avLst/>
          </a:prstGeom>
        </p:spPr>
      </p:pic>
      <p:pic>
        <p:nvPicPr>
          <p:cNvPr id="5" name="Imagine 4" descr="Hepatita B: o infecție care poate fi prevenită prin vaccinare - Synevo">
            <a:extLst>
              <a:ext uri="{FF2B5EF4-FFF2-40B4-BE49-F238E27FC236}">
                <a16:creationId xmlns:a16="http://schemas.microsoft.com/office/drawing/2014/main" id="{AF2E4999-1A5D-F546-D0B3-A21C82A48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9858" y="2264230"/>
            <a:ext cx="3995056" cy="4441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6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tăText 4">
            <a:extLst>
              <a:ext uri="{FF2B5EF4-FFF2-40B4-BE49-F238E27FC236}">
                <a16:creationId xmlns:a16="http://schemas.microsoft.com/office/drawing/2014/main" id="{C555D962-C0D6-BF20-7281-3AC420E335EB}"/>
              </a:ext>
            </a:extLst>
          </p:cNvPr>
          <p:cNvSpPr txBox="1"/>
          <p:nvPr/>
        </p:nvSpPr>
        <p:spPr>
          <a:xfrm>
            <a:off x="358815" y="127323"/>
            <a:ext cx="561744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Modalități de transmitere: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Înțepături accidentale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Instrumentar contaminat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cu </a:t>
            </a:r>
            <a:r>
              <a:rPr lang="ro-M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sînge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secreții biologice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Tatuaje, </a:t>
            </a:r>
            <a:r>
              <a:rPr lang="ro-M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piercing</a:t>
            </a: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condiții aseptice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ro-MD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o-MD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 se transmite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Folosirea comună a veselei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Tuse sau strănut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o-MD" sz="24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ine 2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AC59BA64-3533-3E5C-9B71-B5E8DB219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714" y="43628"/>
            <a:ext cx="2275115" cy="2220602"/>
          </a:xfrm>
          <a:prstGeom prst="rect">
            <a:avLst/>
          </a:prstGeom>
        </p:spPr>
      </p:pic>
      <p:pic>
        <p:nvPicPr>
          <p:cNvPr id="4" name="Imagine 3" descr="Hepatita B: simptome, diagnostic si tratament">
            <a:extLst>
              <a:ext uri="{FF2B5EF4-FFF2-40B4-BE49-F238E27FC236}">
                <a16:creationId xmlns:a16="http://schemas.microsoft.com/office/drawing/2014/main" id="{45CD6BAD-5007-39A0-6F55-9B72C692C2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8286" y="2623457"/>
            <a:ext cx="6313714" cy="423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597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879B499-9155-B8EE-5993-7F59C0EB6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MARKERI SEROLOGICI ESENȚIALI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3E98D64-5ECF-404E-C3E1-DC0BF0BB3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30" y="1491343"/>
            <a:ext cx="7881256" cy="5116286"/>
          </a:xfrm>
        </p:spPr>
        <p:txBody>
          <a:bodyPr>
            <a:normAutofit fontScale="92500" lnSpcReduction="20000"/>
          </a:bodyPr>
          <a:lstStyle/>
          <a:p>
            <a:r>
              <a:rPr lang="ro-MD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AgHBs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activă</a:t>
            </a:r>
          </a:p>
          <a:p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 </a:t>
            </a:r>
            <a:r>
              <a:rPr lang="ro-MD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HBs</a:t>
            </a:r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imunitate</a:t>
            </a:r>
          </a:p>
          <a:p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 </a:t>
            </a:r>
            <a:r>
              <a:rPr lang="ro-MD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Hbcor</a:t>
            </a:r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anterior cu VHB</a:t>
            </a:r>
          </a:p>
          <a:p>
            <a:r>
              <a:rPr lang="ro-MD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AgHBe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replicare virală intensă</a:t>
            </a:r>
          </a:p>
          <a:p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 </a:t>
            </a:r>
            <a:r>
              <a:rPr lang="ro-MD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HBe</a:t>
            </a:r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seroconversie în rezultatul tratamentului a/viral</a:t>
            </a:r>
          </a:p>
          <a:p>
            <a:r>
              <a:rPr lang="ro-MD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ADN VHB 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încărcătură virală</a:t>
            </a:r>
          </a:p>
          <a:p>
            <a:endParaRPr lang="ro-M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o-MD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Rolul asistentei 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Recoltare corectă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Verificarea documentației </a:t>
            </a:r>
          </a:p>
          <a:p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 rezultatelor</a:t>
            </a:r>
          </a:p>
        </p:txBody>
      </p:sp>
      <p:pic>
        <p:nvPicPr>
          <p:cNvPr id="5" name="Imagine 4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8B56D68C-2650-65B8-5060-A0256C8BB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714" y="43628"/>
            <a:ext cx="2275115" cy="2220602"/>
          </a:xfrm>
          <a:prstGeom prst="rect">
            <a:avLst/>
          </a:prstGeom>
        </p:spPr>
      </p:pic>
      <p:pic>
        <p:nvPicPr>
          <p:cNvPr id="6" name="Imagine 5" descr="Ag HBs: ce este, valori, afectiuni indicate | Dr. Max Farmacia">
            <a:extLst>
              <a:ext uri="{FF2B5EF4-FFF2-40B4-BE49-F238E27FC236}">
                <a16:creationId xmlns:a16="http://schemas.microsoft.com/office/drawing/2014/main" id="{60C0A5CE-4751-8F45-B5DF-3834AAD6F2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14" y="3668486"/>
            <a:ext cx="5141686" cy="3145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43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51972AA-221E-AE5C-6D12-C2475FCFD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MD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PROVOCĂRI ACTUALE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AAC764F-9C42-C810-F801-511893D79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10943" cy="4351338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Diagnostic tardiv</a:t>
            </a:r>
          </a:p>
          <a:p>
            <a:pPr lvl="1">
              <a:lnSpc>
                <a:spcPct val="150000"/>
              </a:lnSpc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Absența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simtomelor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în stadiile precoce</a:t>
            </a:r>
          </a:p>
          <a:p>
            <a:pPr lvl="1">
              <a:lnSpc>
                <a:spcPct val="150000"/>
              </a:lnSpc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Aderența insuficientă la tratament</a:t>
            </a:r>
          </a:p>
          <a:p>
            <a:pPr lvl="1">
              <a:lnSpc>
                <a:spcPct val="150000"/>
              </a:lnSpc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Stigmatizarea pacienților</a:t>
            </a:r>
          </a:p>
          <a:p>
            <a:pPr lvl="1">
              <a:lnSpc>
                <a:spcPct val="150000"/>
              </a:lnSpc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Necesitatea monitorizării pe termen lung</a:t>
            </a:r>
          </a:p>
        </p:txBody>
      </p:sp>
      <p:pic>
        <p:nvPicPr>
          <p:cNvPr id="5" name="Imagine 4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EB0BD983-CE70-8088-92F5-ECE69B302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714" y="43628"/>
            <a:ext cx="2275115" cy="2220602"/>
          </a:xfrm>
          <a:prstGeom prst="rect">
            <a:avLst/>
          </a:prstGeom>
        </p:spPr>
      </p:pic>
      <p:pic>
        <p:nvPicPr>
          <p:cNvPr id="6" name="Imagine 5" descr="Hepatita virală B (HVB) este provocată de virusul hepatic B, care se transmite la contactul cu sângele sau alte fluide din organism. HVB decurge în două forme: acută şi cronică. Forma cronică,">
            <a:extLst>
              <a:ext uri="{FF2B5EF4-FFF2-40B4-BE49-F238E27FC236}">
                <a16:creationId xmlns:a16="http://schemas.microsoft.com/office/drawing/2014/main" id="{6981CA9D-8C90-4E33-7258-7780352F74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9770" y="2264230"/>
            <a:ext cx="5312230" cy="435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72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6549448-E228-DA77-852A-56C58722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04"/>
            <a:ext cx="10515600" cy="1325563"/>
          </a:xfrm>
        </p:spPr>
        <p:txBody>
          <a:bodyPr>
            <a:normAutofit/>
          </a:bodyPr>
          <a:lstStyle/>
          <a:p>
            <a:r>
              <a:rPr lang="ro-MD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Infecția cu virusul hepatitei B (VHB)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6F9A429-4F55-9CFD-9CD5-A110FCF94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2" y="1690688"/>
            <a:ext cx="8001000" cy="4486275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Continuă să fie o provocare semnificativă pentru sănătatea globală, afectând milioane de persoane din întreaga lume.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 evalua la boli hepatice severe, inclusiv ciroză hepatică și carcinom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hepatocelular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(CHC), provocând morbiditate și mortalitate substanțiale.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Există o necesitate critică de ghiduri cuprinzătoare și actualizate care să abordeze diagnosticul, tratamentul și prevenirea infecției cu VHB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Imagine 4" descr="Diagramă a structurii particulelor virusului hepatitei B. Credit imagine: Moonnoon / Shutterstock">
            <a:extLst>
              <a:ext uri="{FF2B5EF4-FFF2-40B4-BE49-F238E27FC236}">
                <a16:creationId xmlns:a16="http://schemas.microsoft.com/office/drawing/2014/main" id="{2E90969B-69AE-061E-868D-5A8C8C0C6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0" y="43629"/>
            <a:ext cx="1959429" cy="1447714"/>
          </a:xfrm>
          <a:prstGeom prst="rect">
            <a:avLst/>
          </a:prstGeom>
        </p:spPr>
      </p:pic>
      <p:pic>
        <p:nvPicPr>
          <p:cNvPr id="6" name="Imagine 5" descr="ELGAMAL_TIPS_TRICKS# 🟨 Complications of Hepatitis B ⚠️ Hepatic Complications 🔸 Chronic hepatitis (5–10%) → Persistent infection → 🧪 Ground-glass hepatocytes (classic histology finding) 🔸 Fulminant liver failure (~1%) → Rapid hepatic decompensation">
            <a:extLst>
              <a:ext uri="{FF2B5EF4-FFF2-40B4-BE49-F238E27FC236}">
                <a16:creationId xmlns:a16="http://schemas.microsoft.com/office/drawing/2014/main" id="{C7960EA6-469F-5434-5D1E-3493979BB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5172" y="1690687"/>
            <a:ext cx="3940628" cy="516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58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59D6B11-BC92-676F-FADE-BCFA6F263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2771"/>
            <a:ext cx="10515600" cy="645522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 adesea </a:t>
            </a:r>
            <a:r>
              <a:rPr lang="ro-MD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asimptomatică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dar poate evalua spre hepatită severă și, în unele cazuri la adulți, la hepatită fulminantă și insuficiență hepatică.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 evolua spre o </a:t>
            </a:r>
            <a:r>
              <a:rPr lang="ro-MD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infecție cronică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în special dacă este transmisă de la mamă la copil sau dobândită în timpul copilăriei sau adolescenței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Progresia către infecția cronică cu VHB este rară atunci când se dezvoltă la adulți imunocompetenți.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o-MD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factor de risc semnificativ pentru </a:t>
            </a:r>
            <a:r>
              <a:rPr lang="ro-MD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dezvoltarea cirozei hepatice, a bolii hepatice în stadiu terminal și a CHC </a:t>
            </a:r>
            <a:r>
              <a:rPr lang="ro-MD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 poate fi asociată cu manifestări </a:t>
            </a:r>
            <a:r>
              <a:rPr lang="ro-MD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extrahepatice</a:t>
            </a:r>
            <a:r>
              <a:rPr lang="ro-M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690581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ubstituent conținut 8">
            <a:extLst>
              <a:ext uri="{FF2B5EF4-FFF2-40B4-BE49-F238E27FC236}">
                <a16:creationId xmlns:a16="http://schemas.microsoft.com/office/drawing/2014/main" id="{B85A7303-5053-E5EA-8E54-54FFABDB8B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92503"/>
            <a:ext cx="12104914" cy="693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019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3879</TotalTime>
  <Words>1829</Words>
  <Application>Microsoft Office PowerPoint</Application>
  <PresentationFormat>Ecran lat</PresentationFormat>
  <Paragraphs>209</Paragraphs>
  <Slides>27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27</vt:i4>
      </vt:variant>
    </vt:vector>
  </HeadingPairs>
  <TitlesOfParts>
    <vt:vector size="33" baseType="lpstr">
      <vt:lpstr>Aptos</vt:lpstr>
      <vt:lpstr>Aptos Display</vt:lpstr>
      <vt:lpstr>Arial</vt:lpstr>
      <vt:lpstr>Times New Roman</vt:lpstr>
      <vt:lpstr>Wingdings</vt:lpstr>
      <vt:lpstr>Temă Office</vt:lpstr>
      <vt:lpstr>  INFECȚIA CU VHB: PROVOCĂRI ACTUALE ȘI CONDUITA ÎN PRACTICA  ASISTENTULUI MEDICAL </vt:lpstr>
      <vt:lpstr>Prezentare PowerPoint</vt:lpstr>
      <vt:lpstr>Prezentare PowerPoint</vt:lpstr>
      <vt:lpstr>Prezentare PowerPoint</vt:lpstr>
      <vt:lpstr>MARKERI SEROLOGICI ESENȚIALI</vt:lpstr>
      <vt:lpstr>PROVOCĂRI ACTUALE</vt:lpstr>
      <vt:lpstr>Infecția cu virusul hepatitei B (VHB)</vt:lpstr>
      <vt:lpstr>Prezentare PowerPoint</vt:lpstr>
      <vt:lpstr>Prezentare PowerPoint</vt:lpstr>
      <vt:lpstr>SCRINARE VHB</vt:lpstr>
      <vt:lpstr>Prezentare PowerPoint</vt:lpstr>
      <vt:lpstr>Prezentare PowerPoint</vt:lpstr>
      <vt:lpstr>Rolul asistentei medicale în evaluarea pacientului</vt:lpstr>
      <vt:lpstr>Monitorizarea persoanelor diagnosticate cu infecție cronică VHB care nu administrează terapie antivirală</vt:lpstr>
      <vt:lpstr>DIAGNOSTIC SEROLOGIC/VIROLOGIC PENTRU PERSOANELE CU  HBsAg/anti-HBc POZITIVE</vt:lpstr>
      <vt:lpstr>Prezentare PowerPoint</vt:lpstr>
      <vt:lpstr>PROFILAXIA TRANSMITERII VHB </vt:lpstr>
      <vt:lpstr>Prezentare PowerPoint</vt:lpstr>
      <vt:lpstr>PACIENȚII CU INFECȚIE CRONICĂ  HBeAg NEGATIVĂ </vt:lpstr>
      <vt:lpstr>Prezentare PowerPoint</vt:lpstr>
      <vt:lpstr>GESTIONAREA PERSOANELOR CU RISC DE REACTIVARE VHB</vt:lpstr>
      <vt:lpstr>Prezentare PowerPoint</vt:lpstr>
      <vt:lpstr>MANIFESTĂRI EXTRAHEPATICE ASOCIATE CU VHB </vt:lpstr>
      <vt:lpstr>Prezentare PowerPoint</vt:lpstr>
      <vt:lpstr>VACCINAREA  anti VHB</vt:lpstr>
      <vt:lpstr>EXPUNEREA  ACCIDENTALA CU SÎNGELE PERSOANELOR INFECTATE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USMF Nicolae Testemițanu       IMPACTUL SARCOPENIEI ÎN TRANSPLANTUL HEPATIC.PREZENTARE DE CAZ</dc:title>
  <dc:creator>natalia taran</dc:creator>
  <cp:lastModifiedBy>natalia taran</cp:lastModifiedBy>
  <cp:revision>39</cp:revision>
  <dcterms:created xsi:type="dcterms:W3CDTF">2024-05-26T14:23:02Z</dcterms:created>
  <dcterms:modified xsi:type="dcterms:W3CDTF">2026-07-07T19:28:32Z</dcterms:modified>
</cp:coreProperties>
</file>